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4"/>
  </p:sldMasterIdLst>
  <p:notesMasterIdLst>
    <p:notesMasterId r:id="rId8"/>
  </p:notesMasterIdLst>
  <p:handoutMasterIdLst>
    <p:handoutMasterId r:id="rId9"/>
  </p:handoutMasterIdLst>
  <p:sldIdLst>
    <p:sldId id="257" r:id="rId5"/>
    <p:sldId id="258" r:id="rId6"/>
    <p:sldId id="259" r:id="rId7"/>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68" userDrawn="1">
          <p15:clr>
            <a:srgbClr val="A4A3A4"/>
          </p15:clr>
        </p15:guide>
        <p15:guide id="2" pos="238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4656F"/>
    <a:srgbClr val="4C929A"/>
    <a:srgbClr val="C1DFE2"/>
    <a:srgbClr val="85BE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03" autoAdjust="0"/>
    <p:restoredTop sz="94660"/>
  </p:normalViewPr>
  <p:slideViewPr>
    <p:cSldViewPr>
      <p:cViewPr varScale="1">
        <p:scale>
          <a:sx n="83" d="100"/>
          <a:sy n="83" d="100"/>
        </p:scale>
        <p:origin x="2730" y="90"/>
      </p:cViewPr>
      <p:guideLst>
        <p:guide orient="horz" pos="3368"/>
        <p:guide pos="2381"/>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4" d="100"/>
          <a:sy n="84" d="100"/>
        </p:scale>
        <p:origin x="3828"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89B6BDC-136E-4AD3-8B54-C3005747DAE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GB"/>
              <a:t>www.nature.scot</a:t>
            </a:r>
          </a:p>
        </p:txBody>
      </p:sp>
      <p:sp>
        <p:nvSpPr>
          <p:cNvPr id="5" name="Slide Number Placeholder 4">
            <a:extLst>
              <a:ext uri="{FF2B5EF4-FFF2-40B4-BE49-F238E27FC236}">
                <a16:creationId xmlns:a16="http://schemas.microsoft.com/office/drawing/2014/main" id="{F35664A5-F40D-4C0A-A940-D8C994F109D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4ACCE1F-5BEE-42D4-8259-6B1C2CF8AD43}" type="slidenum">
              <a:rPr lang="en-GB" smtClean="0"/>
              <a:t>‹#›</a:t>
            </a:fld>
            <a:endParaRPr lang="en-GB"/>
          </a:p>
        </p:txBody>
      </p:sp>
    </p:spTree>
    <p:extLst>
      <p:ext uri="{BB962C8B-B14F-4D97-AF65-F5344CB8AC3E}">
        <p14:creationId xmlns:p14="http://schemas.microsoft.com/office/powerpoint/2010/main" val="389804404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GB"/>
              <a:t>www.nature.scot</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21F0F3-4917-475F-841D-B6E2B996A8AA}" type="slidenum">
              <a:rPr lang="en-GB" smtClean="0"/>
              <a:t>‹#›</a:t>
            </a:fld>
            <a:endParaRPr lang="en-GB"/>
          </a:p>
        </p:txBody>
      </p:sp>
    </p:spTree>
    <p:extLst>
      <p:ext uri="{BB962C8B-B14F-4D97-AF65-F5344CB8AC3E}">
        <p14:creationId xmlns:p14="http://schemas.microsoft.com/office/powerpoint/2010/main" val="2965168553"/>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Main Titl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601AA-8496-4006-A239-E5401ECD4D09}"/>
              </a:ext>
            </a:extLst>
          </p:cNvPr>
          <p:cNvSpPr>
            <a:spLocks noGrp="1"/>
          </p:cNvSpPr>
          <p:nvPr>
            <p:ph type="ctrTitle" hasCustomPrompt="1"/>
          </p:nvPr>
        </p:nvSpPr>
        <p:spPr>
          <a:xfrm>
            <a:off x="1324159" y="889607"/>
            <a:ext cx="5915180" cy="3331043"/>
          </a:xfrm>
          <a:noFill/>
        </p:spPr>
        <p:txBody>
          <a:bodyPr anchor="b" anchorCtr="0">
            <a:normAutofit/>
          </a:bodyPr>
          <a:lstStyle>
            <a:lvl1pPr algn="l">
              <a:defRPr sz="2171" b="1">
                <a:solidFill>
                  <a:schemeClr val="bg1"/>
                </a:solidFill>
              </a:defRPr>
            </a:lvl1pPr>
          </a:lstStyle>
          <a:p>
            <a:r>
              <a:rPr lang="en-US" dirty="0"/>
              <a:t>Click and type Main Title</a:t>
            </a:r>
          </a:p>
        </p:txBody>
      </p:sp>
      <p:sp>
        <p:nvSpPr>
          <p:cNvPr id="3" name="Subtitle 2">
            <a:extLst>
              <a:ext uri="{FF2B5EF4-FFF2-40B4-BE49-F238E27FC236}">
                <a16:creationId xmlns:a16="http://schemas.microsoft.com/office/drawing/2014/main" id="{395180CE-25B0-47A9-A83D-BC004998C4B4}"/>
              </a:ext>
            </a:extLst>
          </p:cNvPr>
          <p:cNvSpPr>
            <a:spLocks noGrp="1"/>
          </p:cNvSpPr>
          <p:nvPr>
            <p:ph type="subTitle" idx="1" hasCustomPrompt="1"/>
          </p:nvPr>
        </p:nvSpPr>
        <p:spPr>
          <a:xfrm>
            <a:off x="1324159" y="4467583"/>
            <a:ext cx="5915180" cy="2003589"/>
          </a:xfrm>
        </p:spPr>
        <p:txBody>
          <a:bodyPr/>
          <a:lstStyle>
            <a:lvl1pPr marL="0" indent="0" algn="l">
              <a:buNone/>
              <a:defRPr sz="1184">
                <a:solidFill>
                  <a:schemeClr val="bg1"/>
                </a:solidFill>
              </a:defRPr>
            </a:lvl1pPr>
            <a:lvl2pPr marL="225542" indent="0" algn="ctr">
              <a:buNone/>
              <a:defRPr sz="987"/>
            </a:lvl2pPr>
            <a:lvl3pPr marL="451085" indent="0" algn="ctr">
              <a:buNone/>
              <a:defRPr sz="888"/>
            </a:lvl3pPr>
            <a:lvl4pPr marL="676627" indent="0" algn="ctr">
              <a:buNone/>
              <a:defRPr sz="789"/>
            </a:lvl4pPr>
            <a:lvl5pPr marL="902170" indent="0" algn="ctr">
              <a:buNone/>
              <a:defRPr sz="789"/>
            </a:lvl5pPr>
            <a:lvl6pPr marL="1127712" indent="0" algn="ctr">
              <a:buNone/>
              <a:defRPr sz="789"/>
            </a:lvl6pPr>
            <a:lvl7pPr marL="1353255" indent="0" algn="ctr">
              <a:buNone/>
              <a:defRPr sz="789"/>
            </a:lvl7pPr>
            <a:lvl8pPr marL="1578797" indent="0" algn="ctr">
              <a:buNone/>
              <a:defRPr sz="789"/>
            </a:lvl8pPr>
            <a:lvl9pPr marL="1804340" indent="0" algn="ctr">
              <a:buNone/>
              <a:defRPr sz="789"/>
            </a:lvl9pPr>
          </a:lstStyle>
          <a:p>
            <a:r>
              <a:rPr lang="en-US" dirty="0"/>
              <a:t>Click and type Subtitle</a:t>
            </a:r>
          </a:p>
        </p:txBody>
      </p:sp>
      <p:sp>
        <p:nvSpPr>
          <p:cNvPr id="4" name="Text Placeholder 11">
            <a:extLst>
              <a:ext uri="{FF2B5EF4-FFF2-40B4-BE49-F238E27FC236}">
                <a16:creationId xmlns:a16="http://schemas.microsoft.com/office/drawing/2014/main" id="{FF6FB684-BBBD-4172-9D5F-0E90526AB64C}"/>
              </a:ext>
            </a:extLst>
          </p:cNvPr>
          <p:cNvSpPr>
            <a:spLocks noGrp="1"/>
          </p:cNvSpPr>
          <p:nvPr>
            <p:ph type="body" sz="quarter" idx="10" hasCustomPrompt="1"/>
          </p:nvPr>
        </p:nvSpPr>
        <p:spPr>
          <a:xfrm>
            <a:off x="1323160" y="6709818"/>
            <a:ext cx="5915289" cy="561250"/>
          </a:xfrm>
        </p:spPr>
        <p:txBody>
          <a:bodyPr>
            <a:normAutofit/>
          </a:bodyPr>
          <a:lstStyle>
            <a:lvl1pPr marL="0" marR="0" indent="0" algn="l" defTabSz="451085" rtl="0" eaLnBrk="1" fontAlgn="auto" latinLnBrk="0" hangingPunct="1">
              <a:lnSpc>
                <a:spcPct val="90000"/>
              </a:lnSpc>
              <a:spcBef>
                <a:spcPts val="494"/>
              </a:spcBef>
              <a:spcAft>
                <a:spcPts val="0"/>
              </a:spcAft>
              <a:buClrTx/>
              <a:buSzTx/>
              <a:buFont typeface="Calibri Light" panose="020F0302020204030204" pitchFamily="34" charset="0"/>
              <a:buNone/>
              <a:tabLst/>
              <a:defRPr sz="987"/>
            </a:lvl1pPr>
          </a:lstStyle>
          <a:p>
            <a:pPr marL="0" marR="0" lvl="0" indent="0" algn="l" defTabSz="451085" rtl="0" eaLnBrk="1" fontAlgn="auto" latinLnBrk="0" hangingPunct="1">
              <a:lnSpc>
                <a:spcPct val="90000"/>
              </a:lnSpc>
              <a:spcBef>
                <a:spcPts val="494"/>
              </a:spcBef>
              <a:spcAft>
                <a:spcPts val="0"/>
              </a:spcAft>
              <a:buClrTx/>
              <a:buSzTx/>
              <a:buFont typeface="Calibri Light" panose="020F0302020204030204" pitchFamily="34" charset="0"/>
              <a:buNone/>
              <a:tabLst/>
              <a:defRPr/>
            </a:pPr>
            <a:r>
              <a:rPr lang="en-US" dirty="0"/>
              <a:t>Click and type Name</a:t>
            </a:r>
          </a:p>
        </p:txBody>
      </p:sp>
      <p:sp>
        <p:nvSpPr>
          <p:cNvPr id="5" name="Text Placeholder 11">
            <a:extLst>
              <a:ext uri="{FF2B5EF4-FFF2-40B4-BE49-F238E27FC236}">
                <a16:creationId xmlns:a16="http://schemas.microsoft.com/office/drawing/2014/main" id="{809B6E0D-EFBD-40CC-81E7-1B66A4E26177}"/>
              </a:ext>
            </a:extLst>
          </p:cNvPr>
          <p:cNvSpPr>
            <a:spLocks noGrp="1"/>
          </p:cNvSpPr>
          <p:nvPr>
            <p:ph type="body" sz="quarter" idx="11" hasCustomPrompt="1"/>
          </p:nvPr>
        </p:nvSpPr>
        <p:spPr>
          <a:xfrm>
            <a:off x="1324055" y="8011844"/>
            <a:ext cx="5915289" cy="561250"/>
          </a:xfrm>
        </p:spPr>
        <p:txBody>
          <a:bodyPr>
            <a:normAutofit/>
          </a:bodyPr>
          <a:lstStyle>
            <a:lvl1pPr marL="0" marR="0" indent="0" algn="l" defTabSz="451085" rtl="0" eaLnBrk="1" fontAlgn="auto" latinLnBrk="0" hangingPunct="1">
              <a:lnSpc>
                <a:spcPct val="90000"/>
              </a:lnSpc>
              <a:spcBef>
                <a:spcPts val="494"/>
              </a:spcBef>
              <a:spcAft>
                <a:spcPts val="0"/>
              </a:spcAft>
              <a:buClrTx/>
              <a:buSzTx/>
              <a:buFont typeface="Calibri Light" panose="020F0302020204030204" pitchFamily="34" charset="0"/>
              <a:buNone/>
              <a:tabLst/>
              <a:defRPr sz="987"/>
            </a:lvl1pPr>
          </a:lstStyle>
          <a:p>
            <a:pPr marL="0" marR="0" lvl="0" indent="0" algn="l" defTabSz="451085" rtl="0" eaLnBrk="1" fontAlgn="auto" latinLnBrk="0" hangingPunct="1">
              <a:lnSpc>
                <a:spcPct val="90000"/>
              </a:lnSpc>
              <a:spcBef>
                <a:spcPts val="494"/>
              </a:spcBef>
              <a:spcAft>
                <a:spcPts val="0"/>
              </a:spcAft>
              <a:buClrTx/>
              <a:buSzTx/>
              <a:buFont typeface="Calibri Light" panose="020F0302020204030204" pitchFamily="34" charset="0"/>
              <a:buNone/>
              <a:tabLst/>
              <a:defRPr/>
            </a:pPr>
            <a:r>
              <a:rPr lang="en-US" dirty="0"/>
              <a:t>Click and type Date</a:t>
            </a:r>
          </a:p>
        </p:txBody>
      </p:sp>
      <p:sp>
        <p:nvSpPr>
          <p:cNvPr id="6" name="Text Placeholder 11">
            <a:extLst>
              <a:ext uri="{FF2B5EF4-FFF2-40B4-BE49-F238E27FC236}">
                <a16:creationId xmlns:a16="http://schemas.microsoft.com/office/drawing/2014/main" id="{44D73D49-D1EF-4DED-949D-53471E4CB294}"/>
              </a:ext>
            </a:extLst>
          </p:cNvPr>
          <p:cNvSpPr>
            <a:spLocks noGrp="1"/>
          </p:cNvSpPr>
          <p:nvPr>
            <p:ph type="body" sz="quarter" idx="12" hasCustomPrompt="1"/>
          </p:nvPr>
        </p:nvSpPr>
        <p:spPr>
          <a:xfrm>
            <a:off x="1323268" y="7360830"/>
            <a:ext cx="5915181" cy="561250"/>
          </a:xfrm>
        </p:spPr>
        <p:txBody>
          <a:bodyPr>
            <a:normAutofit/>
          </a:bodyPr>
          <a:lstStyle>
            <a:lvl1pPr marL="0" marR="0" indent="0" algn="l" defTabSz="451085" rtl="0" eaLnBrk="1" fontAlgn="auto" latinLnBrk="0" hangingPunct="1">
              <a:lnSpc>
                <a:spcPct val="90000"/>
              </a:lnSpc>
              <a:spcBef>
                <a:spcPts val="494"/>
              </a:spcBef>
              <a:spcAft>
                <a:spcPts val="0"/>
              </a:spcAft>
              <a:buClrTx/>
              <a:buSzTx/>
              <a:buFont typeface="Calibri Light" panose="020F0302020204030204" pitchFamily="34" charset="0"/>
              <a:buNone/>
              <a:tabLst/>
              <a:defRPr sz="987"/>
            </a:lvl1pPr>
          </a:lstStyle>
          <a:p>
            <a:pPr marL="0" marR="0" lvl="0" indent="0" algn="l" defTabSz="451085" rtl="0" eaLnBrk="1" fontAlgn="auto" latinLnBrk="0" hangingPunct="1">
              <a:lnSpc>
                <a:spcPct val="90000"/>
              </a:lnSpc>
              <a:spcBef>
                <a:spcPts val="494"/>
              </a:spcBef>
              <a:spcAft>
                <a:spcPts val="0"/>
              </a:spcAft>
              <a:buClrTx/>
              <a:buSzTx/>
              <a:buFont typeface="Calibri Light" panose="020F0302020204030204" pitchFamily="34" charset="0"/>
              <a:buNone/>
              <a:tabLst/>
              <a:defRPr/>
            </a:pPr>
            <a:r>
              <a:rPr lang="en-US" dirty="0"/>
              <a:t>Click and type Team</a:t>
            </a:r>
          </a:p>
        </p:txBody>
      </p:sp>
    </p:spTree>
    <p:extLst>
      <p:ext uri="{BB962C8B-B14F-4D97-AF65-F5344CB8AC3E}">
        <p14:creationId xmlns:p14="http://schemas.microsoft.com/office/powerpoint/2010/main" val="784116834"/>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and type Slide Heading</a:t>
            </a:r>
          </a:p>
        </p:txBody>
      </p:sp>
    </p:spTree>
    <p:extLst>
      <p:ext uri="{BB962C8B-B14F-4D97-AF65-F5344CB8AC3E}">
        <p14:creationId xmlns:p14="http://schemas.microsoft.com/office/powerpoint/2010/main" val="1232380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1644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En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872A6228-2A7C-4CD2-96AA-8D1CF5C1FFBB}"/>
              </a:ext>
            </a:extLst>
          </p:cNvPr>
          <p:cNvSpPr>
            <a:spLocks noGrp="1"/>
          </p:cNvSpPr>
          <p:nvPr>
            <p:ph type="subTitle" idx="1" hasCustomPrompt="1"/>
          </p:nvPr>
        </p:nvSpPr>
        <p:spPr>
          <a:xfrm>
            <a:off x="1323929" y="3302232"/>
            <a:ext cx="5915839" cy="2214058"/>
          </a:xfrm>
        </p:spPr>
        <p:txBody>
          <a:bodyPr/>
          <a:lstStyle>
            <a:lvl1pPr marL="0" indent="0" algn="l">
              <a:buNone/>
              <a:defRPr sz="1184">
                <a:solidFill>
                  <a:schemeClr val="bg1"/>
                </a:solidFill>
              </a:defRPr>
            </a:lvl1pPr>
            <a:lvl2pPr marL="225542" indent="0" algn="ctr">
              <a:buNone/>
              <a:defRPr sz="987"/>
            </a:lvl2pPr>
            <a:lvl3pPr marL="451085" indent="0" algn="ctr">
              <a:buNone/>
              <a:defRPr sz="888"/>
            </a:lvl3pPr>
            <a:lvl4pPr marL="676627" indent="0" algn="ctr">
              <a:buNone/>
              <a:defRPr sz="789"/>
            </a:lvl4pPr>
            <a:lvl5pPr marL="902170" indent="0" algn="ctr">
              <a:buNone/>
              <a:defRPr sz="789"/>
            </a:lvl5pPr>
            <a:lvl6pPr marL="1127712" indent="0" algn="ctr">
              <a:buNone/>
              <a:defRPr sz="789"/>
            </a:lvl6pPr>
            <a:lvl7pPr marL="1353255" indent="0" algn="ctr">
              <a:buNone/>
              <a:defRPr sz="789"/>
            </a:lvl7pPr>
            <a:lvl8pPr marL="1578797" indent="0" algn="ctr">
              <a:buNone/>
              <a:defRPr sz="789"/>
            </a:lvl8pPr>
            <a:lvl9pPr marL="1804340" indent="0" algn="ctr">
              <a:buNone/>
              <a:defRPr sz="789"/>
            </a:lvl9pPr>
          </a:lstStyle>
          <a:p>
            <a:r>
              <a:rPr lang="en-US" dirty="0"/>
              <a:t>Click and type Contact Details</a:t>
            </a:r>
          </a:p>
        </p:txBody>
      </p:sp>
      <p:sp>
        <p:nvSpPr>
          <p:cNvPr id="3" name="TextBox 2">
            <a:extLst>
              <a:ext uri="{FF2B5EF4-FFF2-40B4-BE49-F238E27FC236}">
                <a16:creationId xmlns:a16="http://schemas.microsoft.com/office/drawing/2014/main" id="{8B44E0D0-A016-4847-AEF2-2763FB0195A5}"/>
              </a:ext>
            </a:extLst>
          </p:cNvPr>
          <p:cNvSpPr txBox="1"/>
          <p:nvPr/>
        </p:nvSpPr>
        <p:spPr>
          <a:xfrm>
            <a:off x="1324158" y="1978033"/>
            <a:ext cx="2157658" cy="1094018"/>
          </a:xfrm>
          <a:prstGeom prst="rect">
            <a:avLst/>
          </a:prstGeom>
        </p:spPr>
        <p:txBody>
          <a:bodyPr vert="horz" lIns="45106" tIns="22553" rIns="45106" bIns="22553" rtlCol="0" anchor="b" anchorCtr="0">
            <a:normAutofit/>
          </a:bodyPr>
          <a:lstStyle>
            <a:lvl1pPr defTabSz="914400">
              <a:lnSpc>
                <a:spcPct val="90000"/>
              </a:lnSpc>
              <a:spcBef>
                <a:spcPct val="0"/>
              </a:spcBef>
              <a:buNone/>
              <a:defRPr sz="4400" b="1">
                <a:solidFill>
                  <a:schemeClr val="bg1"/>
                </a:solidFill>
                <a:latin typeface="+mj-lt"/>
                <a:ea typeface="+mj-ea"/>
                <a:cs typeface="+mj-cs"/>
              </a:defRPr>
            </a:lvl1pPr>
          </a:lstStyle>
          <a:p>
            <a:pPr lvl="0"/>
            <a:r>
              <a:rPr lang="en-US" sz="2171" dirty="0"/>
              <a:t>Thank you</a:t>
            </a:r>
            <a:endParaRPr lang="en-GB" sz="2171" dirty="0"/>
          </a:p>
        </p:txBody>
      </p:sp>
      <p:sp>
        <p:nvSpPr>
          <p:cNvPr id="4" name="TextBox 3">
            <a:extLst>
              <a:ext uri="{FF2B5EF4-FFF2-40B4-BE49-F238E27FC236}">
                <a16:creationId xmlns:a16="http://schemas.microsoft.com/office/drawing/2014/main" id="{B249C50B-1039-4DA7-B167-8DA521E8116E}"/>
              </a:ext>
            </a:extLst>
          </p:cNvPr>
          <p:cNvSpPr txBox="1"/>
          <p:nvPr/>
        </p:nvSpPr>
        <p:spPr>
          <a:xfrm>
            <a:off x="1332699" y="5745708"/>
            <a:ext cx="2149118" cy="1191195"/>
          </a:xfrm>
          <a:prstGeom prst="rect">
            <a:avLst/>
          </a:prstGeom>
        </p:spPr>
        <p:txBody>
          <a:bodyPr vert="horz" lIns="45106" tIns="22553" rIns="45106" bIns="22553" rtlCol="0">
            <a:normAutofit/>
          </a:bodyPr>
          <a:lstStyle>
            <a:lvl1pPr marR="0" lvl="0" indent="0" defTabSz="914400" fontAlgn="auto">
              <a:lnSpc>
                <a:spcPct val="90000"/>
              </a:lnSpc>
              <a:spcBef>
                <a:spcPts val="1000"/>
              </a:spcBef>
              <a:spcAft>
                <a:spcPts val="0"/>
              </a:spcAft>
              <a:buClrTx/>
              <a:buSzTx/>
              <a:buFont typeface="Calibri Light" panose="020F0302020204030204" pitchFamily="34" charset="0"/>
              <a:buNone/>
              <a:tabLst/>
              <a:defRPr sz="2400">
                <a:solidFill>
                  <a:schemeClr val="bg1"/>
                </a:solidFill>
              </a:defRPr>
            </a:lvl1pPr>
            <a:lvl2pPr marL="800100" indent="-342900" defTabSz="914400">
              <a:lnSpc>
                <a:spcPct val="90000"/>
              </a:lnSpc>
              <a:spcBef>
                <a:spcPts val="500"/>
              </a:spcBef>
              <a:buFont typeface="Calibri Light" panose="020F0302020204030204" pitchFamily="34" charset="0"/>
              <a:buChar char="—"/>
              <a:defRPr sz="2000">
                <a:solidFill>
                  <a:schemeClr val="bg1"/>
                </a:solidFill>
              </a:defRPr>
            </a:lvl2pPr>
            <a:lvl3pPr marL="1255713" indent="-341313" defTabSz="914400">
              <a:lnSpc>
                <a:spcPct val="90000"/>
              </a:lnSpc>
              <a:spcBef>
                <a:spcPts val="500"/>
              </a:spcBef>
              <a:buFont typeface="Calibri Light" panose="020F0302020204030204" pitchFamily="34" charset="0"/>
              <a:buChar char="—"/>
              <a:defRPr sz="2000">
                <a:solidFill>
                  <a:schemeClr val="bg1"/>
                </a:solidFill>
              </a:defRPr>
            </a:lvl3pPr>
            <a:lvl4pPr marL="1700213" indent="-328613" defTabSz="914400">
              <a:lnSpc>
                <a:spcPct val="90000"/>
              </a:lnSpc>
              <a:spcBef>
                <a:spcPts val="500"/>
              </a:spcBef>
              <a:buFont typeface="Calibri Light" panose="020F0302020204030204" pitchFamily="34" charset="0"/>
              <a:buChar char="—"/>
              <a:defRPr>
                <a:solidFill>
                  <a:schemeClr val="bg1"/>
                </a:solidFill>
              </a:defRPr>
            </a:lvl4pPr>
            <a:lvl5pPr marL="2154238" indent="-325438" defTabSz="914400">
              <a:lnSpc>
                <a:spcPct val="90000"/>
              </a:lnSpc>
              <a:spcBef>
                <a:spcPts val="500"/>
              </a:spcBef>
              <a:buFont typeface="Calibri Light" panose="020F0302020204030204" pitchFamily="34" charset="0"/>
              <a:buChar char="—"/>
              <a:defRPr>
                <a:solidFill>
                  <a:schemeClr val="bg1"/>
                </a:solidFill>
              </a:defRP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pPr lvl="0"/>
            <a:r>
              <a:rPr lang="en-US" sz="1184" dirty="0"/>
              <a:t>www.nature.scot</a:t>
            </a:r>
            <a:br>
              <a:rPr lang="en-US" sz="1184" dirty="0"/>
            </a:br>
            <a:r>
              <a:rPr lang="en-US" sz="1184" dirty="0"/>
              <a:t>@</a:t>
            </a:r>
            <a:r>
              <a:rPr lang="en-US" sz="1184" dirty="0" err="1"/>
              <a:t>nature_scot</a:t>
            </a:r>
            <a:endParaRPr lang="en-US" sz="1184" dirty="0"/>
          </a:p>
        </p:txBody>
      </p:sp>
      <p:sp>
        <p:nvSpPr>
          <p:cNvPr id="5" name="TextBox 4">
            <a:extLst>
              <a:ext uri="{FF2B5EF4-FFF2-40B4-BE49-F238E27FC236}">
                <a16:creationId xmlns:a16="http://schemas.microsoft.com/office/drawing/2014/main" id="{E6E7D6F5-BF32-477F-B0FA-5CF3DA38601A}"/>
              </a:ext>
            </a:extLst>
          </p:cNvPr>
          <p:cNvSpPr txBox="1"/>
          <p:nvPr userDrawn="1"/>
        </p:nvSpPr>
        <p:spPr>
          <a:xfrm>
            <a:off x="1324158" y="1978033"/>
            <a:ext cx="2157658" cy="1094018"/>
          </a:xfrm>
          <a:prstGeom prst="rect">
            <a:avLst/>
          </a:prstGeom>
        </p:spPr>
        <p:txBody>
          <a:bodyPr vert="horz" lIns="45106" tIns="22553" rIns="45106" bIns="22553" rtlCol="0" anchor="b" anchorCtr="0">
            <a:normAutofit/>
          </a:bodyPr>
          <a:lstStyle>
            <a:lvl1pPr defTabSz="914400">
              <a:lnSpc>
                <a:spcPct val="90000"/>
              </a:lnSpc>
              <a:spcBef>
                <a:spcPct val="0"/>
              </a:spcBef>
              <a:buNone/>
              <a:defRPr sz="4400" b="1">
                <a:solidFill>
                  <a:schemeClr val="bg1"/>
                </a:solidFill>
                <a:latin typeface="+mj-lt"/>
                <a:ea typeface="+mj-ea"/>
                <a:cs typeface="+mj-cs"/>
              </a:defRPr>
            </a:lvl1pPr>
          </a:lstStyle>
          <a:p>
            <a:pPr lvl="0"/>
            <a:r>
              <a:rPr lang="en-US" sz="2171" dirty="0"/>
              <a:t>Thank you</a:t>
            </a:r>
            <a:endParaRPr lang="en-GB" sz="2171" dirty="0"/>
          </a:p>
        </p:txBody>
      </p:sp>
      <p:sp>
        <p:nvSpPr>
          <p:cNvPr id="6" name="TextBox 5">
            <a:extLst>
              <a:ext uri="{FF2B5EF4-FFF2-40B4-BE49-F238E27FC236}">
                <a16:creationId xmlns:a16="http://schemas.microsoft.com/office/drawing/2014/main" id="{D944CB43-96A6-48E5-9610-F19DD21144EB}"/>
              </a:ext>
            </a:extLst>
          </p:cNvPr>
          <p:cNvSpPr txBox="1"/>
          <p:nvPr userDrawn="1"/>
        </p:nvSpPr>
        <p:spPr>
          <a:xfrm>
            <a:off x="1332699" y="5745708"/>
            <a:ext cx="2149118" cy="1191195"/>
          </a:xfrm>
          <a:prstGeom prst="rect">
            <a:avLst/>
          </a:prstGeom>
        </p:spPr>
        <p:txBody>
          <a:bodyPr vert="horz" lIns="45106" tIns="22553" rIns="45106" bIns="22553" rtlCol="0">
            <a:normAutofit/>
          </a:bodyPr>
          <a:lstStyle>
            <a:lvl1pPr marR="0" lvl="0" indent="0" defTabSz="914400" fontAlgn="auto">
              <a:lnSpc>
                <a:spcPct val="90000"/>
              </a:lnSpc>
              <a:spcBef>
                <a:spcPts val="1000"/>
              </a:spcBef>
              <a:spcAft>
                <a:spcPts val="0"/>
              </a:spcAft>
              <a:buClrTx/>
              <a:buSzTx/>
              <a:buFont typeface="Calibri Light" panose="020F0302020204030204" pitchFamily="34" charset="0"/>
              <a:buNone/>
              <a:tabLst/>
              <a:defRPr sz="2400">
                <a:solidFill>
                  <a:schemeClr val="bg1"/>
                </a:solidFill>
              </a:defRPr>
            </a:lvl1pPr>
            <a:lvl2pPr marL="800100" indent="-342900" defTabSz="914400">
              <a:lnSpc>
                <a:spcPct val="90000"/>
              </a:lnSpc>
              <a:spcBef>
                <a:spcPts val="500"/>
              </a:spcBef>
              <a:buFont typeface="Calibri Light" panose="020F0302020204030204" pitchFamily="34" charset="0"/>
              <a:buChar char="—"/>
              <a:defRPr sz="2000">
                <a:solidFill>
                  <a:schemeClr val="bg1"/>
                </a:solidFill>
              </a:defRPr>
            </a:lvl2pPr>
            <a:lvl3pPr marL="1255713" indent="-341313" defTabSz="914400">
              <a:lnSpc>
                <a:spcPct val="90000"/>
              </a:lnSpc>
              <a:spcBef>
                <a:spcPts val="500"/>
              </a:spcBef>
              <a:buFont typeface="Calibri Light" panose="020F0302020204030204" pitchFamily="34" charset="0"/>
              <a:buChar char="—"/>
              <a:defRPr sz="2000">
                <a:solidFill>
                  <a:schemeClr val="bg1"/>
                </a:solidFill>
              </a:defRPr>
            </a:lvl3pPr>
            <a:lvl4pPr marL="1700213" indent="-328613" defTabSz="914400">
              <a:lnSpc>
                <a:spcPct val="90000"/>
              </a:lnSpc>
              <a:spcBef>
                <a:spcPts val="500"/>
              </a:spcBef>
              <a:buFont typeface="Calibri Light" panose="020F0302020204030204" pitchFamily="34" charset="0"/>
              <a:buChar char="—"/>
              <a:defRPr>
                <a:solidFill>
                  <a:schemeClr val="bg1"/>
                </a:solidFill>
              </a:defRPr>
            </a:lvl4pPr>
            <a:lvl5pPr marL="2154238" indent="-325438" defTabSz="914400">
              <a:lnSpc>
                <a:spcPct val="90000"/>
              </a:lnSpc>
              <a:spcBef>
                <a:spcPts val="500"/>
              </a:spcBef>
              <a:buFont typeface="Calibri Light" panose="020F0302020204030204" pitchFamily="34" charset="0"/>
              <a:buChar char="—"/>
              <a:defRPr>
                <a:solidFill>
                  <a:schemeClr val="bg1"/>
                </a:solidFill>
              </a:defRP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pPr lvl="0"/>
            <a:r>
              <a:rPr lang="en-US" sz="1184" dirty="0"/>
              <a:t>www.nature.scot</a:t>
            </a:r>
            <a:br>
              <a:rPr lang="en-US" sz="1184" dirty="0"/>
            </a:br>
            <a:r>
              <a:rPr lang="en-US" sz="1184" dirty="0"/>
              <a:t>@</a:t>
            </a:r>
            <a:r>
              <a:rPr lang="en-US" sz="1184" dirty="0" err="1"/>
              <a:t>nature_scot</a:t>
            </a:r>
            <a:endParaRPr lang="en-US" sz="1184" dirty="0"/>
          </a:p>
        </p:txBody>
      </p:sp>
    </p:spTree>
    <p:extLst>
      <p:ext uri="{BB962C8B-B14F-4D97-AF65-F5344CB8AC3E}">
        <p14:creationId xmlns:p14="http://schemas.microsoft.com/office/powerpoint/2010/main" val="2953802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Non-bullete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24160" y="855908"/>
            <a:ext cx="5915280" cy="1683750"/>
          </a:xfrm>
        </p:spPr>
        <p:txBody>
          <a:bodyPr/>
          <a:lstStyle>
            <a:lvl1pPr>
              <a:defRPr/>
            </a:lvl1pPr>
          </a:lstStyle>
          <a:p>
            <a:r>
              <a:rPr lang="en-US" dirty="0"/>
              <a:t>Click and type Slide Heading</a:t>
            </a:r>
          </a:p>
        </p:txBody>
      </p:sp>
      <p:sp>
        <p:nvSpPr>
          <p:cNvPr id="5" name="Text Placeholder 4">
            <a:extLst>
              <a:ext uri="{FF2B5EF4-FFF2-40B4-BE49-F238E27FC236}">
                <a16:creationId xmlns:a16="http://schemas.microsoft.com/office/drawing/2014/main" id="{86C38E32-7B22-4AD8-8272-6B1A901B10E2}"/>
              </a:ext>
            </a:extLst>
          </p:cNvPr>
          <p:cNvSpPr>
            <a:spLocks noGrp="1"/>
          </p:cNvSpPr>
          <p:nvPr>
            <p:ph type="body" sz="quarter" idx="10" hasCustomPrompt="1"/>
          </p:nvPr>
        </p:nvSpPr>
        <p:spPr>
          <a:xfrm>
            <a:off x="1324160" y="2680379"/>
            <a:ext cx="5915280" cy="5893125"/>
          </a:xfrm>
        </p:spPr>
        <p:txBody>
          <a:bodyPr/>
          <a:lstStyle>
            <a:lvl1pPr marL="0" indent="0">
              <a:buNone/>
              <a:defRPr/>
            </a:lvl1pPr>
          </a:lstStyle>
          <a:p>
            <a:pPr lvl="0"/>
            <a:r>
              <a:rPr lang="en-GB" dirty="0"/>
              <a:t>Click and type text</a:t>
            </a:r>
          </a:p>
        </p:txBody>
      </p:sp>
    </p:spTree>
    <p:extLst>
      <p:ext uri="{BB962C8B-B14F-4D97-AF65-F5344CB8AC3E}">
        <p14:creationId xmlns:p14="http://schemas.microsoft.com/office/powerpoint/2010/main" val="3695782846"/>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24160" y="855908"/>
            <a:ext cx="5915280" cy="1683750"/>
          </a:xfrm>
        </p:spPr>
        <p:txBody>
          <a:bodyPr/>
          <a:lstStyle>
            <a:lvl1pPr>
              <a:defRPr/>
            </a:lvl1pPr>
          </a:lstStyle>
          <a:p>
            <a:r>
              <a:rPr lang="en-US" dirty="0"/>
              <a:t>Click and type Slide Heading</a:t>
            </a:r>
          </a:p>
        </p:txBody>
      </p:sp>
      <p:sp>
        <p:nvSpPr>
          <p:cNvPr id="5" name="Text Placeholder 4">
            <a:extLst>
              <a:ext uri="{FF2B5EF4-FFF2-40B4-BE49-F238E27FC236}">
                <a16:creationId xmlns:a16="http://schemas.microsoft.com/office/drawing/2014/main" id="{9BAB85CB-76A9-4821-9C0F-146C3E7BC968}"/>
              </a:ext>
            </a:extLst>
          </p:cNvPr>
          <p:cNvSpPr>
            <a:spLocks noGrp="1"/>
          </p:cNvSpPr>
          <p:nvPr>
            <p:ph type="body" sz="quarter" idx="10" hasCustomPrompt="1"/>
          </p:nvPr>
        </p:nvSpPr>
        <p:spPr>
          <a:xfrm>
            <a:off x="1324160" y="2679978"/>
            <a:ext cx="5915280" cy="5893127"/>
          </a:xfrm>
        </p:spPr>
        <p:txBody>
          <a:bodyPr/>
          <a:lstStyle>
            <a:lvl1pPr>
              <a:defRPr/>
            </a:lvl1pPr>
          </a:lstStyle>
          <a:p>
            <a:pPr lvl="0"/>
            <a:r>
              <a:rPr lang="en-US" dirty="0"/>
              <a:t>Click and type Bullet List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828078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 text + bullet lis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24160" y="855908"/>
            <a:ext cx="5915280" cy="1683750"/>
          </a:xfrm>
        </p:spPr>
        <p:txBody>
          <a:bodyPr/>
          <a:lstStyle>
            <a:lvl1pPr>
              <a:defRPr/>
            </a:lvl1pPr>
          </a:lstStyle>
          <a:p>
            <a:r>
              <a:rPr lang="en-US" dirty="0"/>
              <a:t>Click and type Slide Heading</a:t>
            </a:r>
          </a:p>
        </p:txBody>
      </p:sp>
      <p:sp>
        <p:nvSpPr>
          <p:cNvPr id="5" name="Text Placeholder 4">
            <a:extLst>
              <a:ext uri="{FF2B5EF4-FFF2-40B4-BE49-F238E27FC236}">
                <a16:creationId xmlns:a16="http://schemas.microsoft.com/office/drawing/2014/main" id="{9BAB85CB-76A9-4821-9C0F-146C3E7BC968}"/>
              </a:ext>
            </a:extLst>
          </p:cNvPr>
          <p:cNvSpPr>
            <a:spLocks noGrp="1"/>
          </p:cNvSpPr>
          <p:nvPr>
            <p:ph type="body" sz="quarter" idx="10" hasCustomPrompt="1"/>
          </p:nvPr>
        </p:nvSpPr>
        <p:spPr>
          <a:xfrm>
            <a:off x="4332937" y="2679978"/>
            <a:ext cx="2906503" cy="5893127"/>
          </a:xfrm>
        </p:spPr>
        <p:txBody>
          <a:bodyPr/>
          <a:lstStyle>
            <a:lvl1pPr>
              <a:defRPr/>
            </a:lvl1pPr>
          </a:lstStyle>
          <a:p>
            <a:pPr lvl="0"/>
            <a:r>
              <a:rPr lang="en-US" dirty="0"/>
              <a:t>Click and type Bullet List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8">
            <a:extLst>
              <a:ext uri="{FF2B5EF4-FFF2-40B4-BE49-F238E27FC236}">
                <a16:creationId xmlns:a16="http://schemas.microsoft.com/office/drawing/2014/main" id="{08765CA1-BEB6-400D-A989-1DC5577B4C44}"/>
              </a:ext>
            </a:extLst>
          </p:cNvPr>
          <p:cNvSpPr>
            <a:spLocks noGrp="1"/>
          </p:cNvSpPr>
          <p:nvPr>
            <p:ph type="body" sz="quarter" idx="11" hasCustomPrompt="1"/>
          </p:nvPr>
        </p:nvSpPr>
        <p:spPr>
          <a:xfrm>
            <a:off x="1324159" y="2671725"/>
            <a:ext cx="2906503" cy="5893125"/>
          </a:xfrm>
        </p:spPr>
        <p:txBody>
          <a:bodyPr>
            <a:normAutofit/>
          </a:bodyPr>
          <a:lstStyle>
            <a:lvl1pPr marL="0" indent="0">
              <a:buNone/>
              <a:defRPr sz="1184"/>
            </a:lvl1pPr>
          </a:lstStyle>
          <a:p>
            <a:pPr lvl="0"/>
            <a:r>
              <a:rPr lang="en-GB" dirty="0"/>
              <a:t>Click and type text</a:t>
            </a:r>
          </a:p>
        </p:txBody>
      </p:sp>
    </p:spTree>
    <p:extLst>
      <p:ext uri="{BB962C8B-B14F-4D97-AF65-F5344CB8AC3E}">
        <p14:creationId xmlns:p14="http://schemas.microsoft.com/office/powerpoint/2010/main" val="893980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ext +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23928" y="855913"/>
            <a:ext cx="5915511" cy="1683752"/>
          </a:xfrm>
        </p:spPr>
        <p:txBody>
          <a:bodyPr/>
          <a:lstStyle>
            <a:lvl1pPr>
              <a:defRPr/>
            </a:lvl1pPr>
          </a:lstStyle>
          <a:p>
            <a:r>
              <a:rPr lang="en-US" dirty="0"/>
              <a:t>Click and type Slide Heading</a:t>
            </a:r>
          </a:p>
        </p:txBody>
      </p:sp>
      <p:sp>
        <p:nvSpPr>
          <p:cNvPr id="9" name="Text Placeholder 8">
            <a:extLst>
              <a:ext uri="{FF2B5EF4-FFF2-40B4-BE49-F238E27FC236}">
                <a16:creationId xmlns:a16="http://schemas.microsoft.com/office/drawing/2014/main" id="{04736D94-D064-4C80-A2E6-8D891741D106}"/>
              </a:ext>
            </a:extLst>
          </p:cNvPr>
          <p:cNvSpPr>
            <a:spLocks noGrp="1"/>
          </p:cNvSpPr>
          <p:nvPr>
            <p:ph type="body" sz="quarter" idx="10" hasCustomPrompt="1"/>
          </p:nvPr>
        </p:nvSpPr>
        <p:spPr>
          <a:xfrm>
            <a:off x="1323928" y="2679969"/>
            <a:ext cx="2827941" cy="5893125"/>
          </a:xfrm>
        </p:spPr>
        <p:txBody>
          <a:bodyPr>
            <a:normAutofit/>
          </a:bodyPr>
          <a:lstStyle>
            <a:lvl1pPr marL="0" indent="0">
              <a:buNone/>
              <a:defRPr sz="1184"/>
            </a:lvl1pPr>
          </a:lstStyle>
          <a:p>
            <a:pPr lvl="0"/>
            <a:r>
              <a:rPr lang="en-GB" dirty="0"/>
              <a:t>Click and type text</a:t>
            </a:r>
          </a:p>
        </p:txBody>
      </p:sp>
      <p:sp>
        <p:nvSpPr>
          <p:cNvPr id="11" name="Picture Placeholder 10">
            <a:extLst>
              <a:ext uri="{FF2B5EF4-FFF2-40B4-BE49-F238E27FC236}">
                <a16:creationId xmlns:a16="http://schemas.microsoft.com/office/drawing/2014/main" id="{18EF65DE-8D8D-4B54-8030-A28F9E5E1CA0}"/>
              </a:ext>
            </a:extLst>
          </p:cNvPr>
          <p:cNvSpPr>
            <a:spLocks noGrp="1"/>
          </p:cNvSpPr>
          <p:nvPr>
            <p:ph type="pic" sz="quarter" idx="11" hasCustomPrompt="1"/>
          </p:nvPr>
        </p:nvSpPr>
        <p:spPr>
          <a:xfrm>
            <a:off x="4257960" y="2820281"/>
            <a:ext cx="2976250" cy="5613202"/>
          </a:xfrm>
        </p:spPr>
        <p:txBody>
          <a:bodyPr tIns="1260000" anchor="t" anchorCtr="1"/>
          <a:lstStyle>
            <a:lvl1pPr marL="0" indent="0" algn="ctr">
              <a:buNone/>
              <a:defRPr/>
            </a:lvl1pPr>
          </a:lstStyle>
          <a:p>
            <a:r>
              <a:rPr lang="en-GB" dirty="0"/>
              <a:t>Click icon to insert picture</a:t>
            </a:r>
          </a:p>
        </p:txBody>
      </p:sp>
    </p:spTree>
    <p:extLst>
      <p:ext uri="{BB962C8B-B14F-4D97-AF65-F5344CB8AC3E}">
        <p14:creationId xmlns:p14="http://schemas.microsoft.com/office/powerpoint/2010/main" val="8456471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icture +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23928" y="855913"/>
            <a:ext cx="5915511" cy="1683752"/>
          </a:xfrm>
        </p:spPr>
        <p:txBody>
          <a:bodyPr/>
          <a:lstStyle>
            <a:lvl1pPr>
              <a:defRPr/>
            </a:lvl1pPr>
          </a:lstStyle>
          <a:p>
            <a:r>
              <a:rPr lang="en-US" dirty="0"/>
              <a:t>Click and type Slide Heading</a:t>
            </a:r>
          </a:p>
        </p:txBody>
      </p:sp>
      <p:sp>
        <p:nvSpPr>
          <p:cNvPr id="9" name="Text Placeholder 8">
            <a:extLst>
              <a:ext uri="{FF2B5EF4-FFF2-40B4-BE49-F238E27FC236}">
                <a16:creationId xmlns:a16="http://schemas.microsoft.com/office/drawing/2014/main" id="{04736D94-D064-4C80-A2E6-8D891741D106}"/>
              </a:ext>
            </a:extLst>
          </p:cNvPr>
          <p:cNvSpPr>
            <a:spLocks noGrp="1"/>
          </p:cNvSpPr>
          <p:nvPr>
            <p:ph type="body" sz="quarter" idx="10" hasCustomPrompt="1"/>
          </p:nvPr>
        </p:nvSpPr>
        <p:spPr>
          <a:xfrm>
            <a:off x="2589340" y="8615188"/>
            <a:ext cx="4650102" cy="1010250"/>
          </a:xfrm>
        </p:spPr>
        <p:txBody>
          <a:bodyPr>
            <a:normAutofit/>
          </a:bodyPr>
          <a:lstStyle>
            <a:lvl1pPr marL="0" indent="0" algn="r">
              <a:buNone/>
              <a:defRPr sz="789"/>
            </a:lvl1pPr>
          </a:lstStyle>
          <a:p>
            <a:pPr lvl="0"/>
            <a:r>
              <a:rPr lang="en-GB" dirty="0"/>
              <a:t>Click and type caption</a:t>
            </a:r>
          </a:p>
        </p:txBody>
      </p:sp>
      <p:sp>
        <p:nvSpPr>
          <p:cNvPr id="11" name="Picture Placeholder 10">
            <a:extLst>
              <a:ext uri="{FF2B5EF4-FFF2-40B4-BE49-F238E27FC236}">
                <a16:creationId xmlns:a16="http://schemas.microsoft.com/office/drawing/2014/main" id="{18EF65DE-8D8D-4B54-8030-A28F9E5E1CA0}"/>
              </a:ext>
            </a:extLst>
          </p:cNvPr>
          <p:cNvSpPr>
            <a:spLocks noGrp="1"/>
          </p:cNvSpPr>
          <p:nvPr>
            <p:ph type="pic" sz="quarter" idx="11" hasCustomPrompt="1"/>
          </p:nvPr>
        </p:nvSpPr>
        <p:spPr>
          <a:xfrm>
            <a:off x="1323928" y="2679969"/>
            <a:ext cx="5915511" cy="5893125"/>
          </a:xfrm>
        </p:spPr>
        <p:txBody>
          <a:bodyPr tIns="1260000" anchor="t" anchorCtr="1"/>
          <a:lstStyle>
            <a:lvl1pPr marL="0" indent="0" algn="ctr">
              <a:buNone/>
              <a:defRPr/>
            </a:lvl1pPr>
          </a:lstStyle>
          <a:p>
            <a:r>
              <a:rPr lang="en-GB" dirty="0"/>
              <a:t>Click icon to insert picture</a:t>
            </a:r>
          </a:p>
        </p:txBody>
      </p:sp>
    </p:spTree>
    <p:extLst>
      <p:ext uri="{BB962C8B-B14F-4D97-AF65-F5344CB8AC3E}">
        <p14:creationId xmlns:p14="http://schemas.microsoft.com/office/powerpoint/2010/main" val="4098668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lect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23928" y="855908"/>
            <a:ext cx="5915511" cy="1683750"/>
          </a:xfrm>
        </p:spPr>
        <p:txBody>
          <a:bodyPr/>
          <a:lstStyle>
            <a:lvl1pPr>
              <a:defRPr/>
            </a:lvl1pPr>
          </a:lstStyle>
          <a:p>
            <a:r>
              <a:rPr lang="en-US" dirty="0"/>
              <a:t>Click and type Slide Heading</a:t>
            </a:r>
          </a:p>
        </p:txBody>
      </p:sp>
      <p:sp>
        <p:nvSpPr>
          <p:cNvPr id="3" name="Content Placeholder 2"/>
          <p:cNvSpPr>
            <a:spLocks noGrp="1"/>
          </p:cNvSpPr>
          <p:nvPr>
            <p:ph idx="1" hasCustomPrompt="1"/>
          </p:nvPr>
        </p:nvSpPr>
        <p:spPr>
          <a:xfrm>
            <a:off x="1323928" y="2679967"/>
            <a:ext cx="5915511" cy="5893125"/>
          </a:xfrm>
        </p:spPr>
        <p:txBody>
          <a:bodyPr tIns="1260000" anchor="t" anchorCtr="1"/>
          <a:lstStyle>
            <a:lvl1pPr marL="0" indent="0" algn="ctr">
              <a:buFontTx/>
              <a:buNone/>
              <a:defRPr sz="1184"/>
            </a:lvl1pPr>
            <a:lvl3pPr>
              <a:defRPr/>
            </a:lvl3pPr>
            <a:lvl4pPr marL="676627" indent="0">
              <a:buNone/>
              <a:defRPr/>
            </a:lvl4pPr>
          </a:lstStyle>
          <a:p>
            <a:pPr lvl="0"/>
            <a:r>
              <a:rPr lang="en-US" dirty="0"/>
              <a:t>Click icon to insert content type</a:t>
            </a:r>
          </a:p>
        </p:txBody>
      </p:sp>
      <p:sp>
        <p:nvSpPr>
          <p:cNvPr id="7" name="Text Placeholder 8">
            <a:extLst>
              <a:ext uri="{FF2B5EF4-FFF2-40B4-BE49-F238E27FC236}">
                <a16:creationId xmlns:a16="http://schemas.microsoft.com/office/drawing/2014/main" id="{D166F539-B29B-4A10-8366-64B5839217C1}"/>
              </a:ext>
            </a:extLst>
          </p:cNvPr>
          <p:cNvSpPr>
            <a:spLocks noGrp="1"/>
          </p:cNvSpPr>
          <p:nvPr>
            <p:ph type="body" sz="quarter" idx="10" hasCustomPrompt="1"/>
          </p:nvPr>
        </p:nvSpPr>
        <p:spPr>
          <a:xfrm>
            <a:off x="2591952" y="8615188"/>
            <a:ext cx="4647487" cy="1010250"/>
          </a:xfrm>
        </p:spPr>
        <p:txBody>
          <a:bodyPr>
            <a:normAutofit/>
          </a:bodyPr>
          <a:lstStyle>
            <a:lvl1pPr marL="0" indent="0" algn="r">
              <a:buNone/>
              <a:defRPr sz="789"/>
            </a:lvl1pPr>
          </a:lstStyle>
          <a:p>
            <a:pPr lvl="0"/>
            <a:r>
              <a:rPr lang="en-GB" dirty="0"/>
              <a:t>Click and type caption</a:t>
            </a:r>
          </a:p>
        </p:txBody>
      </p:sp>
    </p:spTree>
    <p:extLst>
      <p:ext uri="{BB962C8B-B14F-4D97-AF65-F5344CB8AC3E}">
        <p14:creationId xmlns:p14="http://schemas.microsoft.com/office/powerpoint/2010/main" val="1199644340"/>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icture + headin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E28C4657-0CDC-447A-AC40-1FD8F635C865}"/>
              </a:ext>
            </a:extLst>
          </p:cNvPr>
          <p:cNvSpPr>
            <a:spLocks noGrp="1"/>
          </p:cNvSpPr>
          <p:nvPr>
            <p:ph type="pic" sz="quarter" idx="10" hasCustomPrompt="1"/>
          </p:nvPr>
        </p:nvSpPr>
        <p:spPr>
          <a:xfrm>
            <a:off x="0" y="0"/>
            <a:ext cx="7559675" cy="10691813"/>
          </a:xfrm>
        </p:spPr>
        <p:txBody>
          <a:bodyPr tIns="2880000" anchor="t" anchorCtr="1"/>
          <a:lstStyle>
            <a:lvl1pPr marL="0" indent="0">
              <a:buNone/>
              <a:defRPr/>
            </a:lvl1pPr>
          </a:lstStyle>
          <a:p>
            <a:r>
              <a:rPr lang="en-GB" dirty="0"/>
              <a:t>Click icon to insert picture (full slide)</a:t>
            </a:r>
          </a:p>
        </p:txBody>
      </p:sp>
      <p:sp>
        <p:nvSpPr>
          <p:cNvPr id="2" name="Title 1"/>
          <p:cNvSpPr>
            <a:spLocks noGrp="1"/>
          </p:cNvSpPr>
          <p:nvPr>
            <p:ph type="title" hasCustomPrompt="1"/>
          </p:nvPr>
        </p:nvSpPr>
        <p:spPr/>
        <p:txBody>
          <a:bodyPr/>
          <a:lstStyle>
            <a:lvl1pPr>
              <a:defRPr/>
            </a:lvl1pPr>
          </a:lstStyle>
          <a:p>
            <a:r>
              <a:rPr lang="en-US" dirty="0"/>
              <a:t>Click and type Slide Heading</a:t>
            </a:r>
          </a:p>
        </p:txBody>
      </p:sp>
    </p:spTree>
    <p:extLst>
      <p:ext uri="{BB962C8B-B14F-4D97-AF65-F5344CB8AC3E}">
        <p14:creationId xmlns:p14="http://schemas.microsoft.com/office/powerpoint/2010/main" val="12572865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 log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E28C4657-0CDC-447A-AC40-1FD8F635C865}"/>
              </a:ext>
            </a:extLst>
          </p:cNvPr>
          <p:cNvSpPr>
            <a:spLocks noGrp="1"/>
          </p:cNvSpPr>
          <p:nvPr>
            <p:ph type="pic" sz="quarter" idx="10" hasCustomPrompt="1"/>
          </p:nvPr>
        </p:nvSpPr>
        <p:spPr>
          <a:xfrm>
            <a:off x="1323928" y="0"/>
            <a:ext cx="6235748" cy="8503952"/>
          </a:xfrm>
        </p:spPr>
        <p:txBody>
          <a:bodyPr tIns="2268000" anchor="t" anchorCtr="1"/>
          <a:lstStyle>
            <a:lvl1pPr marL="0" indent="0">
              <a:buNone/>
              <a:defRPr/>
            </a:lvl1pPr>
          </a:lstStyle>
          <a:p>
            <a:r>
              <a:rPr lang="en-GB" dirty="0"/>
              <a:t>Click icon to insert picture</a:t>
            </a:r>
          </a:p>
        </p:txBody>
      </p:sp>
      <p:sp>
        <p:nvSpPr>
          <p:cNvPr id="3" name="Title 1">
            <a:extLst>
              <a:ext uri="{FF2B5EF4-FFF2-40B4-BE49-F238E27FC236}">
                <a16:creationId xmlns:a16="http://schemas.microsoft.com/office/drawing/2014/main" id="{1FAE4F80-9537-4D52-AD5C-4C764B0C9153}"/>
              </a:ext>
            </a:extLst>
          </p:cNvPr>
          <p:cNvSpPr>
            <a:spLocks noGrp="1"/>
          </p:cNvSpPr>
          <p:nvPr>
            <p:ph type="title" hasCustomPrompt="1"/>
          </p:nvPr>
        </p:nvSpPr>
        <p:spPr>
          <a:xfrm>
            <a:off x="1323928" y="855906"/>
            <a:ext cx="5915512" cy="1683750"/>
          </a:xfrm>
        </p:spPr>
        <p:txBody>
          <a:bodyPr/>
          <a:lstStyle>
            <a:lvl1pPr>
              <a:defRPr/>
            </a:lvl1pPr>
          </a:lstStyle>
          <a:p>
            <a:r>
              <a:rPr lang="en-US" dirty="0"/>
              <a:t>Click and type Slide Heading</a:t>
            </a:r>
          </a:p>
        </p:txBody>
      </p:sp>
    </p:spTree>
    <p:extLst>
      <p:ext uri="{BB962C8B-B14F-4D97-AF65-F5344CB8AC3E}">
        <p14:creationId xmlns:p14="http://schemas.microsoft.com/office/powerpoint/2010/main" val="3795820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23928" y="855906"/>
            <a:ext cx="5915511" cy="1683750"/>
          </a:xfrm>
          <a:prstGeom prst="rect">
            <a:avLst/>
          </a:prstGeom>
        </p:spPr>
        <p:txBody>
          <a:bodyPr vert="horz" lIns="91440" tIns="45720" rIns="91440" bIns="45720" rtlCol="0" anchor="t"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1323928" y="2679976"/>
            <a:ext cx="5915511" cy="589312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a:extLst>
              <a:ext uri="{FF2B5EF4-FFF2-40B4-BE49-F238E27FC236}">
                <a16:creationId xmlns:a16="http://schemas.microsoft.com/office/drawing/2014/main" id="{B1FE1CB1-6F3E-4273-B538-9DBC1DF2F631}"/>
              </a:ext>
            </a:extLst>
          </p:cNvPr>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297238" y="8434277"/>
            <a:ext cx="1004484" cy="1659233"/>
          </a:xfrm>
          <a:prstGeom prst="rect">
            <a:avLst/>
          </a:prstGeom>
        </p:spPr>
      </p:pic>
    </p:spTree>
    <p:extLst>
      <p:ext uri="{BB962C8B-B14F-4D97-AF65-F5344CB8AC3E}">
        <p14:creationId xmlns:p14="http://schemas.microsoft.com/office/powerpoint/2010/main" val="632189783"/>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Lst>
  <p:txStyles>
    <p:titleStyle>
      <a:lvl1pPr algn="l" defTabSz="451085" rtl="0" eaLnBrk="1" latinLnBrk="0" hangingPunct="1">
        <a:lnSpc>
          <a:spcPct val="90000"/>
        </a:lnSpc>
        <a:spcBef>
          <a:spcPct val="0"/>
        </a:spcBef>
        <a:buNone/>
        <a:defRPr sz="1776" b="1" kern="1200">
          <a:solidFill>
            <a:schemeClr val="bg1"/>
          </a:solidFill>
          <a:latin typeface="+mj-lt"/>
          <a:ea typeface="+mj-ea"/>
          <a:cs typeface="+mj-cs"/>
        </a:defRPr>
      </a:lvl1pPr>
    </p:titleStyle>
    <p:bodyStyle>
      <a:lvl1pPr marL="169157" indent="-169157" algn="l" defTabSz="451085" rtl="0" eaLnBrk="1" latinLnBrk="0" hangingPunct="1">
        <a:lnSpc>
          <a:spcPct val="90000"/>
        </a:lnSpc>
        <a:spcBef>
          <a:spcPts val="494"/>
        </a:spcBef>
        <a:buFont typeface="Calibri Light" panose="020F0302020204030204" pitchFamily="34" charset="0"/>
        <a:buChar char="–"/>
        <a:defRPr sz="1184" kern="1200">
          <a:solidFill>
            <a:schemeClr val="bg1"/>
          </a:solidFill>
          <a:latin typeface="+mn-lt"/>
          <a:ea typeface="+mn-ea"/>
          <a:cs typeface="+mn-cs"/>
        </a:defRPr>
      </a:lvl1pPr>
      <a:lvl2pPr marL="394699" indent="-169157" algn="l" defTabSz="451085" rtl="0" eaLnBrk="1" latinLnBrk="0" hangingPunct="1">
        <a:lnSpc>
          <a:spcPct val="90000"/>
        </a:lnSpc>
        <a:spcBef>
          <a:spcPts val="246"/>
        </a:spcBef>
        <a:buFont typeface="Calibri Light" panose="020F0302020204030204" pitchFamily="34" charset="0"/>
        <a:buChar char="–"/>
        <a:defRPr sz="987" kern="1200">
          <a:solidFill>
            <a:schemeClr val="bg1"/>
          </a:solidFill>
          <a:latin typeface="+mn-lt"/>
          <a:ea typeface="+mn-ea"/>
          <a:cs typeface="+mn-cs"/>
        </a:defRPr>
      </a:lvl2pPr>
      <a:lvl3pPr marL="619459" indent="-168374" algn="l" defTabSz="451085" rtl="0" eaLnBrk="1" latinLnBrk="0" hangingPunct="1">
        <a:lnSpc>
          <a:spcPct val="90000"/>
        </a:lnSpc>
        <a:spcBef>
          <a:spcPts val="246"/>
        </a:spcBef>
        <a:buFont typeface="Calibri Light" panose="020F0302020204030204" pitchFamily="34" charset="0"/>
        <a:buChar char="–"/>
        <a:defRPr sz="987" kern="1200">
          <a:solidFill>
            <a:schemeClr val="bg1"/>
          </a:solidFill>
          <a:latin typeface="+mn-lt"/>
          <a:ea typeface="+mn-ea"/>
          <a:cs typeface="+mn-cs"/>
        </a:defRPr>
      </a:lvl3pPr>
      <a:lvl4pPr marL="838736" indent="-162109" algn="l" defTabSz="451085" rtl="0" eaLnBrk="1" latinLnBrk="0" hangingPunct="1">
        <a:lnSpc>
          <a:spcPct val="90000"/>
        </a:lnSpc>
        <a:spcBef>
          <a:spcPts val="246"/>
        </a:spcBef>
        <a:buFont typeface="Calibri Light" panose="020F0302020204030204" pitchFamily="34" charset="0"/>
        <a:buChar char="–"/>
        <a:defRPr sz="888" kern="1200">
          <a:solidFill>
            <a:schemeClr val="bg1"/>
          </a:solidFill>
          <a:latin typeface="+mn-lt"/>
          <a:ea typeface="+mn-ea"/>
          <a:cs typeface="+mn-cs"/>
        </a:defRPr>
      </a:lvl4pPr>
      <a:lvl5pPr marL="1062713" indent="-160543" algn="l" defTabSz="451085" rtl="0" eaLnBrk="1" latinLnBrk="0" hangingPunct="1">
        <a:lnSpc>
          <a:spcPct val="90000"/>
        </a:lnSpc>
        <a:spcBef>
          <a:spcPts val="246"/>
        </a:spcBef>
        <a:buFont typeface="Calibri Light" panose="020F0302020204030204" pitchFamily="34" charset="0"/>
        <a:buChar char="–"/>
        <a:defRPr sz="888" kern="1200">
          <a:solidFill>
            <a:schemeClr val="bg1"/>
          </a:solidFill>
          <a:latin typeface="+mn-lt"/>
          <a:ea typeface="+mn-ea"/>
          <a:cs typeface="+mn-cs"/>
        </a:defRPr>
      </a:lvl5pPr>
      <a:lvl6pPr marL="1240484" indent="-112772" algn="l" defTabSz="451085" rtl="0" eaLnBrk="1" latinLnBrk="0" hangingPunct="1">
        <a:lnSpc>
          <a:spcPct val="90000"/>
        </a:lnSpc>
        <a:spcBef>
          <a:spcPts val="246"/>
        </a:spcBef>
        <a:buFont typeface="Arial" panose="020B0604020202020204" pitchFamily="34" charset="0"/>
        <a:buChar char="•"/>
        <a:defRPr sz="888" kern="1200">
          <a:solidFill>
            <a:schemeClr val="tx1"/>
          </a:solidFill>
          <a:latin typeface="+mn-lt"/>
          <a:ea typeface="+mn-ea"/>
          <a:cs typeface="+mn-cs"/>
        </a:defRPr>
      </a:lvl6pPr>
      <a:lvl7pPr marL="1466027" indent="-112772" algn="l" defTabSz="451085" rtl="0" eaLnBrk="1" latinLnBrk="0" hangingPunct="1">
        <a:lnSpc>
          <a:spcPct val="90000"/>
        </a:lnSpc>
        <a:spcBef>
          <a:spcPts val="246"/>
        </a:spcBef>
        <a:buFont typeface="Arial" panose="020B0604020202020204" pitchFamily="34" charset="0"/>
        <a:buChar char="•"/>
        <a:defRPr sz="888" kern="1200">
          <a:solidFill>
            <a:schemeClr val="tx1"/>
          </a:solidFill>
          <a:latin typeface="+mn-lt"/>
          <a:ea typeface="+mn-ea"/>
          <a:cs typeface="+mn-cs"/>
        </a:defRPr>
      </a:lvl7pPr>
      <a:lvl8pPr marL="1691569" indent="-112772" algn="l" defTabSz="451085" rtl="0" eaLnBrk="1" latinLnBrk="0" hangingPunct="1">
        <a:lnSpc>
          <a:spcPct val="90000"/>
        </a:lnSpc>
        <a:spcBef>
          <a:spcPts val="246"/>
        </a:spcBef>
        <a:buFont typeface="Arial" panose="020B0604020202020204" pitchFamily="34" charset="0"/>
        <a:buChar char="•"/>
        <a:defRPr sz="888" kern="1200">
          <a:solidFill>
            <a:schemeClr val="tx1"/>
          </a:solidFill>
          <a:latin typeface="+mn-lt"/>
          <a:ea typeface="+mn-ea"/>
          <a:cs typeface="+mn-cs"/>
        </a:defRPr>
      </a:lvl8pPr>
      <a:lvl9pPr marL="1917111" indent="-112772" algn="l" defTabSz="451085" rtl="0" eaLnBrk="1" latinLnBrk="0" hangingPunct="1">
        <a:lnSpc>
          <a:spcPct val="90000"/>
        </a:lnSpc>
        <a:spcBef>
          <a:spcPts val="246"/>
        </a:spcBef>
        <a:buFont typeface="Arial" panose="020B0604020202020204" pitchFamily="34" charset="0"/>
        <a:buChar char="•"/>
        <a:defRPr sz="888" kern="1200">
          <a:solidFill>
            <a:schemeClr val="tx1"/>
          </a:solidFill>
          <a:latin typeface="+mn-lt"/>
          <a:ea typeface="+mn-ea"/>
          <a:cs typeface="+mn-cs"/>
        </a:defRPr>
      </a:lvl9pPr>
    </p:bodyStyle>
    <p:otherStyle>
      <a:defPPr>
        <a:defRPr lang="en-US"/>
      </a:defPPr>
      <a:lvl1pPr marL="0" algn="l" defTabSz="451085" rtl="0" eaLnBrk="1" latinLnBrk="0" hangingPunct="1">
        <a:defRPr sz="888" kern="1200">
          <a:solidFill>
            <a:schemeClr val="tx1"/>
          </a:solidFill>
          <a:latin typeface="+mn-lt"/>
          <a:ea typeface="+mn-ea"/>
          <a:cs typeface="+mn-cs"/>
        </a:defRPr>
      </a:lvl1pPr>
      <a:lvl2pPr marL="225542" algn="l" defTabSz="451085" rtl="0" eaLnBrk="1" latinLnBrk="0" hangingPunct="1">
        <a:defRPr sz="888" kern="1200">
          <a:solidFill>
            <a:schemeClr val="tx1"/>
          </a:solidFill>
          <a:latin typeface="+mn-lt"/>
          <a:ea typeface="+mn-ea"/>
          <a:cs typeface="+mn-cs"/>
        </a:defRPr>
      </a:lvl2pPr>
      <a:lvl3pPr marL="451085" algn="l" defTabSz="451085" rtl="0" eaLnBrk="1" latinLnBrk="0" hangingPunct="1">
        <a:defRPr sz="888" kern="1200">
          <a:solidFill>
            <a:schemeClr val="tx1"/>
          </a:solidFill>
          <a:latin typeface="+mn-lt"/>
          <a:ea typeface="+mn-ea"/>
          <a:cs typeface="+mn-cs"/>
        </a:defRPr>
      </a:lvl3pPr>
      <a:lvl4pPr marL="676627" algn="l" defTabSz="451085" rtl="0" eaLnBrk="1" latinLnBrk="0" hangingPunct="1">
        <a:defRPr sz="888" kern="1200">
          <a:solidFill>
            <a:schemeClr val="tx1"/>
          </a:solidFill>
          <a:latin typeface="+mn-lt"/>
          <a:ea typeface="+mn-ea"/>
          <a:cs typeface="+mn-cs"/>
        </a:defRPr>
      </a:lvl4pPr>
      <a:lvl5pPr marL="902170" algn="l" defTabSz="451085" rtl="0" eaLnBrk="1" latinLnBrk="0" hangingPunct="1">
        <a:defRPr sz="888" kern="1200">
          <a:solidFill>
            <a:schemeClr val="tx1"/>
          </a:solidFill>
          <a:latin typeface="+mn-lt"/>
          <a:ea typeface="+mn-ea"/>
          <a:cs typeface="+mn-cs"/>
        </a:defRPr>
      </a:lvl5pPr>
      <a:lvl6pPr marL="1127712" algn="l" defTabSz="451085" rtl="0" eaLnBrk="1" latinLnBrk="0" hangingPunct="1">
        <a:defRPr sz="888" kern="1200">
          <a:solidFill>
            <a:schemeClr val="tx1"/>
          </a:solidFill>
          <a:latin typeface="+mn-lt"/>
          <a:ea typeface="+mn-ea"/>
          <a:cs typeface="+mn-cs"/>
        </a:defRPr>
      </a:lvl6pPr>
      <a:lvl7pPr marL="1353255" algn="l" defTabSz="451085" rtl="0" eaLnBrk="1" latinLnBrk="0" hangingPunct="1">
        <a:defRPr sz="888" kern="1200">
          <a:solidFill>
            <a:schemeClr val="tx1"/>
          </a:solidFill>
          <a:latin typeface="+mn-lt"/>
          <a:ea typeface="+mn-ea"/>
          <a:cs typeface="+mn-cs"/>
        </a:defRPr>
      </a:lvl7pPr>
      <a:lvl8pPr marL="1578797" algn="l" defTabSz="451085" rtl="0" eaLnBrk="1" latinLnBrk="0" hangingPunct="1">
        <a:defRPr sz="888" kern="1200">
          <a:solidFill>
            <a:schemeClr val="tx1"/>
          </a:solidFill>
          <a:latin typeface="+mn-lt"/>
          <a:ea typeface="+mn-ea"/>
          <a:cs typeface="+mn-cs"/>
        </a:defRPr>
      </a:lvl8pPr>
      <a:lvl9pPr marL="1804340" algn="l" defTabSz="451085" rtl="0" eaLnBrk="1" latinLnBrk="0" hangingPunct="1">
        <a:defRPr sz="888" kern="1200">
          <a:solidFill>
            <a:schemeClr val="tx1"/>
          </a:solidFill>
          <a:latin typeface="+mn-lt"/>
          <a:ea typeface="+mn-ea"/>
          <a:cs typeface="+mn-cs"/>
        </a:defRPr>
      </a:lvl9pPr>
    </p:otherStyle>
  </p:txStyles>
  <p:extLst>
    <p:ext uri="{27BBF7A9-308A-43DC-89C8-2F10F3537804}">
      <p15:sldGuideLst xmlns:p15="http://schemas.microsoft.com/office/powerpoint/2012/main">
        <p15:guide id="9" pos="834" userDrawn="1">
          <p15:clr>
            <a:srgbClr val="F26B43"/>
          </p15:clr>
        </p15:guide>
        <p15:guide id="10" pos="202" userDrawn="1">
          <p15:clr>
            <a:srgbClr val="F26B43"/>
          </p15:clr>
        </p15:guide>
        <p15:guide id="11" orient="horz" pos="6374" userDrawn="1">
          <p15:clr>
            <a:srgbClr val="F26B43"/>
          </p15:clr>
        </p15:guide>
        <p15:guide id="12" orient="horz" pos="539" userDrawn="1">
          <p15:clr>
            <a:srgbClr val="F26B43"/>
          </p15:clr>
        </p15:guide>
        <p15:guide id="13" pos="2381" userDrawn="1">
          <p15:clr>
            <a:srgbClr val="F26B43"/>
          </p15:clr>
        </p15:guide>
        <p15:guide id="14" orient="horz" pos="3368" userDrawn="1">
          <p15:clr>
            <a:srgbClr val="F26B43"/>
          </p15:clr>
        </p15:guide>
        <p15:guide id="15" pos="4560" userDrawn="1">
          <p15:clr>
            <a:srgbClr val="F26B43"/>
          </p15:clr>
        </p15:guide>
        <p15:guide id="16" orient="horz" pos="535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2025" y="1313283"/>
            <a:ext cx="7575561" cy="4251739"/>
          </a:xfrm>
          <a:prstGeom prst="rect">
            <a:avLst/>
          </a:prstGeom>
        </p:spPr>
      </p:pic>
      <p:pic>
        <p:nvPicPr>
          <p:cNvPr id="4" name="Picture 3"/>
          <p:cNvPicPr>
            <a:picLocks noChangeAspect="1"/>
          </p:cNvPicPr>
          <p:nvPr/>
        </p:nvPicPr>
        <p:blipFill rotWithShape="1">
          <a:blip r:embed="rId3"/>
          <a:srcRect t="1227" r="13462" b="3569"/>
          <a:stretch/>
        </p:blipFill>
        <p:spPr>
          <a:xfrm>
            <a:off x="4283894" y="7087367"/>
            <a:ext cx="3240359" cy="2579019"/>
          </a:xfrm>
          <a:prstGeom prst="rect">
            <a:avLst/>
          </a:prstGeom>
        </p:spPr>
      </p:pic>
      <p:grpSp>
        <p:nvGrpSpPr>
          <p:cNvPr id="7" name="Group 6">
            <a:extLst>
              <a:ext uri="{FF2B5EF4-FFF2-40B4-BE49-F238E27FC236}">
                <a16:creationId xmlns:a16="http://schemas.microsoft.com/office/drawing/2014/main" id="{78531AB4-CCE3-A141-B5FA-18F435775732}"/>
              </a:ext>
            </a:extLst>
          </p:cNvPr>
          <p:cNvGrpSpPr/>
          <p:nvPr/>
        </p:nvGrpSpPr>
        <p:grpSpPr>
          <a:xfrm>
            <a:off x="-1" y="282537"/>
            <a:ext cx="7563537" cy="2039033"/>
            <a:chOff x="-15402" y="-216721"/>
            <a:chExt cx="12235292" cy="1407658"/>
          </a:xfrm>
        </p:grpSpPr>
        <p:sp>
          <p:nvSpPr>
            <p:cNvPr id="8" name="Freeform 7">
              <a:extLst>
                <a:ext uri="{FF2B5EF4-FFF2-40B4-BE49-F238E27FC236}">
                  <a16:creationId xmlns:a16="http://schemas.microsoft.com/office/drawing/2014/main" id="{6A6537F0-BAB1-4E47-BA03-841CE64D3842}"/>
                </a:ext>
              </a:extLst>
            </p:cNvPr>
            <p:cNvSpPr/>
            <p:nvPr/>
          </p:nvSpPr>
          <p:spPr>
            <a:xfrm rot="10800000">
              <a:off x="-15402" y="-216721"/>
              <a:ext cx="12235292" cy="1212534"/>
            </a:xfrm>
            <a:custGeom>
              <a:avLst/>
              <a:gdLst>
                <a:gd name="connsiteX0" fmla="*/ 138897 w 7396223"/>
                <a:gd name="connsiteY0" fmla="*/ 3588152 h 3588152"/>
                <a:gd name="connsiteX1" fmla="*/ 7396223 w 7396223"/>
                <a:gd name="connsiteY1" fmla="*/ 3576578 h 3588152"/>
                <a:gd name="connsiteX2" fmla="*/ 7396223 w 7396223"/>
                <a:gd name="connsiteY2" fmla="*/ 300942 h 3588152"/>
                <a:gd name="connsiteX3" fmla="*/ 5926238 w 7396223"/>
                <a:gd name="connsiteY3" fmla="*/ 659757 h 3588152"/>
                <a:gd name="connsiteX4" fmla="*/ 4803494 w 7396223"/>
                <a:gd name="connsiteY4" fmla="*/ 381965 h 3588152"/>
                <a:gd name="connsiteX5" fmla="*/ 3379808 w 7396223"/>
                <a:gd name="connsiteY5" fmla="*/ 0 h 3588152"/>
                <a:gd name="connsiteX6" fmla="*/ 2835798 w 7396223"/>
                <a:gd name="connsiteY6" fmla="*/ 787079 h 3588152"/>
                <a:gd name="connsiteX7" fmla="*/ 787079 w 7396223"/>
                <a:gd name="connsiteY7" fmla="*/ 451413 h 3588152"/>
                <a:gd name="connsiteX8" fmla="*/ 0 w 7396223"/>
                <a:gd name="connsiteY8" fmla="*/ 1203768 h 3588152"/>
                <a:gd name="connsiteX9" fmla="*/ 138897 w 7396223"/>
                <a:gd name="connsiteY9" fmla="*/ 3588152 h 3588152"/>
                <a:gd name="connsiteX0" fmla="*/ 138897 w 7396223"/>
                <a:gd name="connsiteY0" fmla="*/ 3588152 h 3588152"/>
                <a:gd name="connsiteX1" fmla="*/ 7396223 w 7396223"/>
                <a:gd name="connsiteY1" fmla="*/ 3576578 h 3588152"/>
                <a:gd name="connsiteX2" fmla="*/ 7396223 w 7396223"/>
                <a:gd name="connsiteY2" fmla="*/ 300942 h 3588152"/>
                <a:gd name="connsiteX3" fmla="*/ 5926238 w 7396223"/>
                <a:gd name="connsiteY3" fmla="*/ 659757 h 3588152"/>
                <a:gd name="connsiteX4" fmla="*/ 4803494 w 7396223"/>
                <a:gd name="connsiteY4" fmla="*/ 381965 h 3588152"/>
                <a:gd name="connsiteX5" fmla="*/ 3379808 w 7396223"/>
                <a:gd name="connsiteY5" fmla="*/ 0 h 3588152"/>
                <a:gd name="connsiteX6" fmla="*/ 2835798 w 7396223"/>
                <a:gd name="connsiteY6" fmla="*/ 787079 h 3588152"/>
                <a:gd name="connsiteX7" fmla="*/ 787079 w 7396223"/>
                <a:gd name="connsiteY7" fmla="*/ 451413 h 3588152"/>
                <a:gd name="connsiteX8" fmla="*/ 0 w 7396223"/>
                <a:gd name="connsiteY8" fmla="*/ 1203768 h 3588152"/>
                <a:gd name="connsiteX9" fmla="*/ 138897 w 7396223"/>
                <a:gd name="connsiteY9" fmla="*/ 3588152 h 3588152"/>
                <a:gd name="connsiteX0" fmla="*/ 138897 w 7396223"/>
                <a:gd name="connsiteY0" fmla="*/ 3588152 h 3588152"/>
                <a:gd name="connsiteX1" fmla="*/ 7396223 w 7396223"/>
                <a:gd name="connsiteY1" fmla="*/ 3576578 h 3588152"/>
                <a:gd name="connsiteX2" fmla="*/ 7396223 w 7396223"/>
                <a:gd name="connsiteY2" fmla="*/ 300942 h 3588152"/>
                <a:gd name="connsiteX3" fmla="*/ 5926238 w 7396223"/>
                <a:gd name="connsiteY3" fmla="*/ 659757 h 3588152"/>
                <a:gd name="connsiteX4" fmla="*/ 4803494 w 7396223"/>
                <a:gd name="connsiteY4" fmla="*/ 381965 h 3588152"/>
                <a:gd name="connsiteX5" fmla="*/ 3379808 w 7396223"/>
                <a:gd name="connsiteY5" fmla="*/ 0 h 3588152"/>
                <a:gd name="connsiteX6" fmla="*/ 2835798 w 7396223"/>
                <a:gd name="connsiteY6" fmla="*/ 787079 h 3588152"/>
                <a:gd name="connsiteX7" fmla="*/ 787079 w 7396223"/>
                <a:gd name="connsiteY7" fmla="*/ 451413 h 3588152"/>
                <a:gd name="connsiteX8" fmla="*/ 0 w 7396223"/>
                <a:gd name="connsiteY8" fmla="*/ 1203768 h 3588152"/>
                <a:gd name="connsiteX9" fmla="*/ 138897 w 7396223"/>
                <a:gd name="connsiteY9" fmla="*/ 3588152 h 3588152"/>
                <a:gd name="connsiteX0" fmla="*/ 138897 w 7396223"/>
                <a:gd name="connsiteY0" fmla="*/ 3596955 h 3596955"/>
                <a:gd name="connsiteX1" fmla="*/ 7396223 w 7396223"/>
                <a:gd name="connsiteY1" fmla="*/ 3585381 h 3596955"/>
                <a:gd name="connsiteX2" fmla="*/ 7396223 w 7396223"/>
                <a:gd name="connsiteY2" fmla="*/ 309745 h 3596955"/>
                <a:gd name="connsiteX3" fmla="*/ 5926238 w 7396223"/>
                <a:gd name="connsiteY3" fmla="*/ 668560 h 3596955"/>
                <a:gd name="connsiteX4" fmla="*/ 4803494 w 7396223"/>
                <a:gd name="connsiteY4" fmla="*/ 390768 h 3596955"/>
                <a:gd name="connsiteX5" fmla="*/ 3379808 w 7396223"/>
                <a:gd name="connsiteY5" fmla="*/ 8803 h 3596955"/>
                <a:gd name="connsiteX6" fmla="*/ 2835798 w 7396223"/>
                <a:gd name="connsiteY6" fmla="*/ 795882 h 3596955"/>
                <a:gd name="connsiteX7" fmla="*/ 787079 w 7396223"/>
                <a:gd name="connsiteY7" fmla="*/ 460216 h 3596955"/>
                <a:gd name="connsiteX8" fmla="*/ 0 w 7396223"/>
                <a:gd name="connsiteY8" fmla="*/ 1212571 h 3596955"/>
                <a:gd name="connsiteX9" fmla="*/ 138897 w 7396223"/>
                <a:gd name="connsiteY9" fmla="*/ 3596955 h 3596955"/>
                <a:gd name="connsiteX0" fmla="*/ 138897 w 7396223"/>
                <a:gd name="connsiteY0" fmla="*/ 3596955 h 3596955"/>
                <a:gd name="connsiteX1" fmla="*/ 7396223 w 7396223"/>
                <a:gd name="connsiteY1" fmla="*/ 3585381 h 3596955"/>
                <a:gd name="connsiteX2" fmla="*/ 7396223 w 7396223"/>
                <a:gd name="connsiteY2" fmla="*/ 309745 h 3596955"/>
                <a:gd name="connsiteX3" fmla="*/ 5926238 w 7396223"/>
                <a:gd name="connsiteY3" fmla="*/ 668560 h 3596955"/>
                <a:gd name="connsiteX4" fmla="*/ 4803494 w 7396223"/>
                <a:gd name="connsiteY4" fmla="*/ 390768 h 3596955"/>
                <a:gd name="connsiteX5" fmla="*/ 3379808 w 7396223"/>
                <a:gd name="connsiteY5" fmla="*/ 8803 h 3596955"/>
                <a:gd name="connsiteX6" fmla="*/ 2835798 w 7396223"/>
                <a:gd name="connsiteY6" fmla="*/ 795882 h 3596955"/>
                <a:gd name="connsiteX7" fmla="*/ 787079 w 7396223"/>
                <a:gd name="connsiteY7" fmla="*/ 460216 h 3596955"/>
                <a:gd name="connsiteX8" fmla="*/ 0 w 7396223"/>
                <a:gd name="connsiteY8" fmla="*/ 1212571 h 3596955"/>
                <a:gd name="connsiteX9" fmla="*/ 138897 w 7396223"/>
                <a:gd name="connsiteY9" fmla="*/ 3596955 h 3596955"/>
                <a:gd name="connsiteX0" fmla="*/ 138897 w 7396223"/>
                <a:gd name="connsiteY0" fmla="*/ 3596955 h 3596955"/>
                <a:gd name="connsiteX1" fmla="*/ 7396223 w 7396223"/>
                <a:gd name="connsiteY1" fmla="*/ 3585381 h 3596955"/>
                <a:gd name="connsiteX2" fmla="*/ 7396223 w 7396223"/>
                <a:gd name="connsiteY2" fmla="*/ 309745 h 3596955"/>
                <a:gd name="connsiteX3" fmla="*/ 5926238 w 7396223"/>
                <a:gd name="connsiteY3" fmla="*/ 668560 h 3596955"/>
                <a:gd name="connsiteX4" fmla="*/ 4803494 w 7396223"/>
                <a:gd name="connsiteY4" fmla="*/ 390768 h 3596955"/>
                <a:gd name="connsiteX5" fmla="*/ 3379808 w 7396223"/>
                <a:gd name="connsiteY5" fmla="*/ 8803 h 3596955"/>
                <a:gd name="connsiteX6" fmla="*/ 2835798 w 7396223"/>
                <a:gd name="connsiteY6" fmla="*/ 795882 h 3596955"/>
                <a:gd name="connsiteX7" fmla="*/ 787079 w 7396223"/>
                <a:gd name="connsiteY7" fmla="*/ 460216 h 3596955"/>
                <a:gd name="connsiteX8" fmla="*/ 0 w 7396223"/>
                <a:gd name="connsiteY8" fmla="*/ 1212571 h 3596955"/>
                <a:gd name="connsiteX9" fmla="*/ 138897 w 7396223"/>
                <a:gd name="connsiteY9" fmla="*/ 3596955 h 3596955"/>
                <a:gd name="connsiteX0" fmla="*/ 138897 w 7396223"/>
                <a:gd name="connsiteY0" fmla="*/ 3506518 h 3506518"/>
                <a:gd name="connsiteX1" fmla="*/ 7396223 w 7396223"/>
                <a:gd name="connsiteY1" fmla="*/ 3494944 h 3506518"/>
                <a:gd name="connsiteX2" fmla="*/ 7396223 w 7396223"/>
                <a:gd name="connsiteY2" fmla="*/ 219308 h 3506518"/>
                <a:gd name="connsiteX3" fmla="*/ 5926238 w 7396223"/>
                <a:gd name="connsiteY3" fmla="*/ 578123 h 3506518"/>
                <a:gd name="connsiteX4" fmla="*/ 4803494 w 7396223"/>
                <a:gd name="connsiteY4" fmla="*/ 300331 h 3506518"/>
                <a:gd name="connsiteX5" fmla="*/ 3842818 w 7396223"/>
                <a:gd name="connsiteY5" fmla="*/ 10972 h 3506518"/>
                <a:gd name="connsiteX6" fmla="*/ 2835798 w 7396223"/>
                <a:gd name="connsiteY6" fmla="*/ 705445 h 3506518"/>
                <a:gd name="connsiteX7" fmla="*/ 787079 w 7396223"/>
                <a:gd name="connsiteY7" fmla="*/ 369779 h 3506518"/>
                <a:gd name="connsiteX8" fmla="*/ 0 w 7396223"/>
                <a:gd name="connsiteY8" fmla="*/ 1122134 h 3506518"/>
                <a:gd name="connsiteX9" fmla="*/ 138897 w 7396223"/>
                <a:gd name="connsiteY9" fmla="*/ 3506518 h 3506518"/>
                <a:gd name="connsiteX0" fmla="*/ 138897 w 7396223"/>
                <a:gd name="connsiteY0" fmla="*/ 3496141 h 3496141"/>
                <a:gd name="connsiteX1" fmla="*/ 7396223 w 7396223"/>
                <a:gd name="connsiteY1" fmla="*/ 3484567 h 3496141"/>
                <a:gd name="connsiteX2" fmla="*/ 7396223 w 7396223"/>
                <a:gd name="connsiteY2" fmla="*/ 208931 h 3496141"/>
                <a:gd name="connsiteX3" fmla="*/ 5926238 w 7396223"/>
                <a:gd name="connsiteY3" fmla="*/ 567746 h 3496141"/>
                <a:gd name="connsiteX4" fmla="*/ 3842818 w 7396223"/>
                <a:gd name="connsiteY4" fmla="*/ 595 h 3496141"/>
                <a:gd name="connsiteX5" fmla="*/ 2835798 w 7396223"/>
                <a:gd name="connsiteY5" fmla="*/ 695068 h 3496141"/>
                <a:gd name="connsiteX6" fmla="*/ 787079 w 7396223"/>
                <a:gd name="connsiteY6" fmla="*/ 359402 h 3496141"/>
                <a:gd name="connsiteX7" fmla="*/ 0 w 7396223"/>
                <a:gd name="connsiteY7" fmla="*/ 1111757 h 3496141"/>
                <a:gd name="connsiteX8" fmla="*/ 138897 w 7396223"/>
                <a:gd name="connsiteY8" fmla="*/ 3496141 h 3496141"/>
                <a:gd name="connsiteX0" fmla="*/ 138897 w 7396223"/>
                <a:gd name="connsiteY0" fmla="*/ 4036643 h 4036643"/>
                <a:gd name="connsiteX1" fmla="*/ 7396223 w 7396223"/>
                <a:gd name="connsiteY1" fmla="*/ 4025069 h 4036643"/>
                <a:gd name="connsiteX2" fmla="*/ 7396223 w 7396223"/>
                <a:gd name="connsiteY2" fmla="*/ 101163 h 4036643"/>
                <a:gd name="connsiteX3" fmla="*/ 5926238 w 7396223"/>
                <a:gd name="connsiteY3" fmla="*/ 1108248 h 4036643"/>
                <a:gd name="connsiteX4" fmla="*/ 3842818 w 7396223"/>
                <a:gd name="connsiteY4" fmla="*/ 541097 h 4036643"/>
                <a:gd name="connsiteX5" fmla="*/ 2835798 w 7396223"/>
                <a:gd name="connsiteY5" fmla="*/ 1235570 h 4036643"/>
                <a:gd name="connsiteX6" fmla="*/ 787079 w 7396223"/>
                <a:gd name="connsiteY6" fmla="*/ 899904 h 4036643"/>
                <a:gd name="connsiteX7" fmla="*/ 0 w 7396223"/>
                <a:gd name="connsiteY7" fmla="*/ 1652259 h 4036643"/>
                <a:gd name="connsiteX8" fmla="*/ 138897 w 7396223"/>
                <a:gd name="connsiteY8" fmla="*/ 4036643 h 4036643"/>
                <a:gd name="connsiteX0" fmla="*/ 138897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835798 w 7396223"/>
                <a:gd name="connsiteY5" fmla="*/ 1258321 h 4059394"/>
                <a:gd name="connsiteX6" fmla="*/ 787079 w 7396223"/>
                <a:gd name="connsiteY6" fmla="*/ 922655 h 4059394"/>
                <a:gd name="connsiteX7" fmla="*/ 0 w 7396223"/>
                <a:gd name="connsiteY7" fmla="*/ 1675010 h 4059394"/>
                <a:gd name="connsiteX8" fmla="*/ 138897 w 7396223"/>
                <a:gd name="connsiteY8" fmla="*/ 4059394 h 4059394"/>
                <a:gd name="connsiteX0" fmla="*/ 138897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443669 w 7396223"/>
                <a:gd name="connsiteY5" fmla="*/ 1165713 h 4059394"/>
                <a:gd name="connsiteX6" fmla="*/ 787079 w 7396223"/>
                <a:gd name="connsiteY6" fmla="*/ 922655 h 4059394"/>
                <a:gd name="connsiteX7" fmla="*/ 0 w 7396223"/>
                <a:gd name="connsiteY7" fmla="*/ 1675010 h 4059394"/>
                <a:gd name="connsiteX8" fmla="*/ 138897 w 7396223"/>
                <a:gd name="connsiteY8" fmla="*/ 4059394 h 4059394"/>
                <a:gd name="connsiteX0" fmla="*/ 138897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675010 h 4059394"/>
                <a:gd name="connsiteX8" fmla="*/ 138897 w 7396223"/>
                <a:gd name="connsiteY8" fmla="*/ 4059394 h 4059394"/>
                <a:gd name="connsiteX0" fmla="*/ 0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675010 h 4059394"/>
                <a:gd name="connsiteX8" fmla="*/ 0 w 7396223"/>
                <a:gd name="connsiteY8" fmla="*/ 4059394 h 4059394"/>
                <a:gd name="connsiteX0" fmla="*/ 0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447005 h 4059394"/>
                <a:gd name="connsiteX8" fmla="*/ 0 w 7396223"/>
                <a:gd name="connsiteY8" fmla="*/ 4059394 h 4059394"/>
                <a:gd name="connsiteX0" fmla="*/ 0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447005 h 4059394"/>
                <a:gd name="connsiteX8" fmla="*/ 0 w 7396223"/>
                <a:gd name="connsiteY8" fmla="*/ 4059394 h 4059394"/>
                <a:gd name="connsiteX0" fmla="*/ 0 w 7396223"/>
                <a:gd name="connsiteY0" fmla="*/ 3955129 h 3955129"/>
                <a:gd name="connsiteX1" fmla="*/ 7396223 w 7396223"/>
                <a:gd name="connsiteY1" fmla="*/ 3943555 h 3955129"/>
                <a:gd name="connsiteX2" fmla="*/ 7396223 w 7396223"/>
                <a:gd name="connsiteY2" fmla="*/ 19649 h 3955129"/>
                <a:gd name="connsiteX3" fmla="*/ 5671582 w 7396223"/>
                <a:gd name="connsiteY3" fmla="*/ 702928 h 3955129"/>
                <a:gd name="connsiteX4" fmla="*/ 3842818 w 7396223"/>
                <a:gd name="connsiteY4" fmla="*/ 459583 h 3955129"/>
                <a:gd name="connsiteX5" fmla="*/ 2246889 w 7396223"/>
                <a:gd name="connsiteY5" fmla="*/ 1246664 h 3955129"/>
                <a:gd name="connsiteX6" fmla="*/ 787079 w 7396223"/>
                <a:gd name="connsiteY6" fmla="*/ 818390 h 3955129"/>
                <a:gd name="connsiteX7" fmla="*/ 0 w 7396223"/>
                <a:gd name="connsiteY7" fmla="*/ 1342740 h 3955129"/>
                <a:gd name="connsiteX8" fmla="*/ 0 w 7396223"/>
                <a:gd name="connsiteY8" fmla="*/ 3955129 h 3955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6223" h="3955129">
                  <a:moveTo>
                    <a:pt x="0" y="3955129"/>
                  </a:moveTo>
                  <a:lnTo>
                    <a:pt x="7396223" y="3943555"/>
                  </a:lnTo>
                  <a:lnTo>
                    <a:pt x="7396223" y="19649"/>
                  </a:lnTo>
                  <a:cubicBezTo>
                    <a:pt x="6966023" y="-130783"/>
                    <a:pt x="6263816" y="629606"/>
                    <a:pt x="5671582" y="702928"/>
                  </a:cubicBezTo>
                  <a:cubicBezTo>
                    <a:pt x="5079348" y="776250"/>
                    <a:pt x="4413600" y="368960"/>
                    <a:pt x="3842818" y="459583"/>
                  </a:cubicBezTo>
                  <a:cubicBezTo>
                    <a:pt x="3272036" y="550206"/>
                    <a:pt x="2756179" y="1186863"/>
                    <a:pt x="2246889" y="1246664"/>
                  </a:cubicBezTo>
                  <a:cubicBezTo>
                    <a:pt x="1737599" y="1306465"/>
                    <a:pt x="1161561" y="802377"/>
                    <a:pt x="787079" y="818390"/>
                  </a:cubicBezTo>
                  <a:cubicBezTo>
                    <a:pt x="412598" y="834403"/>
                    <a:pt x="246933" y="889406"/>
                    <a:pt x="0" y="1342740"/>
                  </a:cubicBezTo>
                  <a:lnTo>
                    <a:pt x="0" y="3955129"/>
                  </a:lnTo>
                  <a:close/>
                </a:path>
              </a:pathLst>
            </a:custGeom>
            <a:solidFill>
              <a:srgbClr val="1465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dirty="0"/>
            </a:p>
          </p:txBody>
        </p:sp>
        <p:sp>
          <p:nvSpPr>
            <p:cNvPr id="9" name="Freeform 8">
              <a:extLst>
                <a:ext uri="{FF2B5EF4-FFF2-40B4-BE49-F238E27FC236}">
                  <a16:creationId xmlns:a16="http://schemas.microsoft.com/office/drawing/2014/main" id="{D4B26DEE-9D44-2948-B4CE-2D6856D44894}"/>
                </a:ext>
              </a:extLst>
            </p:cNvPr>
            <p:cNvSpPr/>
            <p:nvPr/>
          </p:nvSpPr>
          <p:spPr>
            <a:xfrm>
              <a:off x="-15399" y="488605"/>
              <a:ext cx="12229044" cy="702332"/>
            </a:xfrm>
            <a:custGeom>
              <a:avLst/>
              <a:gdLst>
                <a:gd name="connsiteX0" fmla="*/ 138897 w 7396223"/>
                <a:gd name="connsiteY0" fmla="*/ 3588152 h 3588152"/>
                <a:gd name="connsiteX1" fmla="*/ 7396223 w 7396223"/>
                <a:gd name="connsiteY1" fmla="*/ 3576578 h 3588152"/>
                <a:gd name="connsiteX2" fmla="*/ 7396223 w 7396223"/>
                <a:gd name="connsiteY2" fmla="*/ 300942 h 3588152"/>
                <a:gd name="connsiteX3" fmla="*/ 5926238 w 7396223"/>
                <a:gd name="connsiteY3" fmla="*/ 659757 h 3588152"/>
                <a:gd name="connsiteX4" fmla="*/ 4803494 w 7396223"/>
                <a:gd name="connsiteY4" fmla="*/ 381965 h 3588152"/>
                <a:gd name="connsiteX5" fmla="*/ 3379808 w 7396223"/>
                <a:gd name="connsiteY5" fmla="*/ 0 h 3588152"/>
                <a:gd name="connsiteX6" fmla="*/ 2835798 w 7396223"/>
                <a:gd name="connsiteY6" fmla="*/ 787079 h 3588152"/>
                <a:gd name="connsiteX7" fmla="*/ 787079 w 7396223"/>
                <a:gd name="connsiteY7" fmla="*/ 451413 h 3588152"/>
                <a:gd name="connsiteX8" fmla="*/ 0 w 7396223"/>
                <a:gd name="connsiteY8" fmla="*/ 1203768 h 3588152"/>
                <a:gd name="connsiteX9" fmla="*/ 138897 w 7396223"/>
                <a:gd name="connsiteY9" fmla="*/ 3588152 h 3588152"/>
                <a:gd name="connsiteX0" fmla="*/ 138897 w 7396223"/>
                <a:gd name="connsiteY0" fmla="*/ 3588152 h 3588152"/>
                <a:gd name="connsiteX1" fmla="*/ 7396223 w 7396223"/>
                <a:gd name="connsiteY1" fmla="*/ 3576578 h 3588152"/>
                <a:gd name="connsiteX2" fmla="*/ 7396223 w 7396223"/>
                <a:gd name="connsiteY2" fmla="*/ 300942 h 3588152"/>
                <a:gd name="connsiteX3" fmla="*/ 5926238 w 7396223"/>
                <a:gd name="connsiteY3" fmla="*/ 659757 h 3588152"/>
                <a:gd name="connsiteX4" fmla="*/ 4803494 w 7396223"/>
                <a:gd name="connsiteY4" fmla="*/ 381965 h 3588152"/>
                <a:gd name="connsiteX5" fmla="*/ 3379808 w 7396223"/>
                <a:gd name="connsiteY5" fmla="*/ 0 h 3588152"/>
                <a:gd name="connsiteX6" fmla="*/ 2835798 w 7396223"/>
                <a:gd name="connsiteY6" fmla="*/ 787079 h 3588152"/>
                <a:gd name="connsiteX7" fmla="*/ 787079 w 7396223"/>
                <a:gd name="connsiteY7" fmla="*/ 451413 h 3588152"/>
                <a:gd name="connsiteX8" fmla="*/ 0 w 7396223"/>
                <a:gd name="connsiteY8" fmla="*/ 1203768 h 3588152"/>
                <a:gd name="connsiteX9" fmla="*/ 138897 w 7396223"/>
                <a:gd name="connsiteY9" fmla="*/ 3588152 h 3588152"/>
                <a:gd name="connsiteX0" fmla="*/ 138897 w 7396223"/>
                <a:gd name="connsiteY0" fmla="*/ 3588152 h 3588152"/>
                <a:gd name="connsiteX1" fmla="*/ 7396223 w 7396223"/>
                <a:gd name="connsiteY1" fmla="*/ 3576578 h 3588152"/>
                <a:gd name="connsiteX2" fmla="*/ 7396223 w 7396223"/>
                <a:gd name="connsiteY2" fmla="*/ 300942 h 3588152"/>
                <a:gd name="connsiteX3" fmla="*/ 5926238 w 7396223"/>
                <a:gd name="connsiteY3" fmla="*/ 659757 h 3588152"/>
                <a:gd name="connsiteX4" fmla="*/ 4803494 w 7396223"/>
                <a:gd name="connsiteY4" fmla="*/ 381965 h 3588152"/>
                <a:gd name="connsiteX5" fmla="*/ 3379808 w 7396223"/>
                <a:gd name="connsiteY5" fmla="*/ 0 h 3588152"/>
                <a:gd name="connsiteX6" fmla="*/ 2835798 w 7396223"/>
                <a:gd name="connsiteY6" fmla="*/ 787079 h 3588152"/>
                <a:gd name="connsiteX7" fmla="*/ 787079 w 7396223"/>
                <a:gd name="connsiteY7" fmla="*/ 451413 h 3588152"/>
                <a:gd name="connsiteX8" fmla="*/ 0 w 7396223"/>
                <a:gd name="connsiteY8" fmla="*/ 1203768 h 3588152"/>
                <a:gd name="connsiteX9" fmla="*/ 138897 w 7396223"/>
                <a:gd name="connsiteY9" fmla="*/ 3588152 h 3588152"/>
                <a:gd name="connsiteX0" fmla="*/ 138897 w 7396223"/>
                <a:gd name="connsiteY0" fmla="*/ 3596955 h 3596955"/>
                <a:gd name="connsiteX1" fmla="*/ 7396223 w 7396223"/>
                <a:gd name="connsiteY1" fmla="*/ 3585381 h 3596955"/>
                <a:gd name="connsiteX2" fmla="*/ 7396223 w 7396223"/>
                <a:gd name="connsiteY2" fmla="*/ 309745 h 3596955"/>
                <a:gd name="connsiteX3" fmla="*/ 5926238 w 7396223"/>
                <a:gd name="connsiteY3" fmla="*/ 668560 h 3596955"/>
                <a:gd name="connsiteX4" fmla="*/ 4803494 w 7396223"/>
                <a:gd name="connsiteY4" fmla="*/ 390768 h 3596955"/>
                <a:gd name="connsiteX5" fmla="*/ 3379808 w 7396223"/>
                <a:gd name="connsiteY5" fmla="*/ 8803 h 3596955"/>
                <a:gd name="connsiteX6" fmla="*/ 2835798 w 7396223"/>
                <a:gd name="connsiteY6" fmla="*/ 795882 h 3596955"/>
                <a:gd name="connsiteX7" fmla="*/ 787079 w 7396223"/>
                <a:gd name="connsiteY7" fmla="*/ 460216 h 3596955"/>
                <a:gd name="connsiteX8" fmla="*/ 0 w 7396223"/>
                <a:gd name="connsiteY8" fmla="*/ 1212571 h 3596955"/>
                <a:gd name="connsiteX9" fmla="*/ 138897 w 7396223"/>
                <a:gd name="connsiteY9" fmla="*/ 3596955 h 3596955"/>
                <a:gd name="connsiteX0" fmla="*/ 138897 w 7396223"/>
                <a:gd name="connsiteY0" fmla="*/ 3596955 h 3596955"/>
                <a:gd name="connsiteX1" fmla="*/ 7396223 w 7396223"/>
                <a:gd name="connsiteY1" fmla="*/ 3585381 h 3596955"/>
                <a:gd name="connsiteX2" fmla="*/ 7396223 w 7396223"/>
                <a:gd name="connsiteY2" fmla="*/ 309745 h 3596955"/>
                <a:gd name="connsiteX3" fmla="*/ 5926238 w 7396223"/>
                <a:gd name="connsiteY3" fmla="*/ 668560 h 3596955"/>
                <a:gd name="connsiteX4" fmla="*/ 4803494 w 7396223"/>
                <a:gd name="connsiteY4" fmla="*/ 390768 h 3596955"/>
                <a:gd name="connsiteX5" fmla="*/ 3379808 w 7396223"/>
                <a:gd name="connsiteY5" fmla="*/ 8803 h 3596955"/>
                <a:gd name="connsiteX6" fmla="*/ 2835798 w 7396223"/>
                <a:gd name="connsiteY6" fmla="*/ 795882 h 3596955"/>
                <a:gd name="connsiteX7" fmla="*/ 787079 w 7396223"/>
                <a:gd name="connsiteY7" fmla="*/ 460216 h 3596955"/>
                <a:gd name="connsiteX8" fmla="*/ 0 w 7396223"/>
                <a:gd name="connsiteY8" fmla="*/ 1212571 h 3596955"/>
                <a:gd name="connsiteX9" fmla="*/ 138897 w 7396223"/>
                <a:gd name="connsiteY9" fmla="*/ 3596955 h 3596955"/>
                <a:gd name="connsiteX0" fmla="*/ 138897 w 7396223"/>
                <a:gd name="connsiteY0" fmla="*/ 3596955 h 3596955"/>
                <a:gd name="connsiteX1" fmla="*/ 7396223 w 7396223"/>
                <a:gd name="connsiteY1" fmla="*/ 3585381 h 3596955"/>
                <a:gd name="connsiteX2" fmla="*/ 7396223 w 7396223"/>
                <a:gd name="connsiteY2" fmla="*/ 309745 h 3596955"/>
                <a:gd name="connsiteX3" fmla="*/ 5926238 w 7396223"/>
                <a:gd name="connsiteY3" fmla="*/ 668560 h 3596955"/>
                <a:gd name="connsiteX4" fmla="*/ 4803494 w 7396223"/>
                <a:gd name="connsiteY4" fmla="*/ 390768 h 3596955"/>
                <a:gd name="connsiteX5" fmla="*/ 3379808 w 7396223"/>
                <a:gd name="connsiteY5" fmla="*/ 8803 h 3596955"/>
                <a:gd name="connsiteX6" fmla="*/ 2835798 w 7396223"/>
                <a:gd name="connsiteY6" fmla="*/ 795882 h 3596955"/>
                <a:gd name="connsiteX7" fmla="*/ 787079 w 7396223"/>
                <a:gd name="connsiteY7" fmla="*/ 460216 h 3596955"/>
                <a:gd name="connsiteX8" fmla="*/ 0 w 7396223"/>
                <a:gd name="connsiteY8" fmla="*/ 1212571 h 3596955"/>
                <a:gd name="connsiteX9" fmla="*/ 138897 w 7396223"/>
                <a:gd name="connsiteY9" fmla="*/ 3596955 h 3596955"/>
                <a:gd name="connsiteX0" fmla="*/ 138897 w 7396223"/>
                <a:gd name="connsiteY0" fmla="*/ 3506518 h 3506518"/>
                <a:gd name="connsiteX1" fmla="*/ 7396223 w 7396223"/>
                <a:gd name="connsiteY1" fmla="*/ 3494944 h 3506518"/>
                <a:gd name="connsiteX2" fmla="*/ 7396223 w 7396223"/>
                <a:gd name="connsiteY2" fmla="*/ 219308 h 3506518"/>
                <a:gd name="connsiteX3" fmla="*/ 5926238 w 7396223"/>
                <a:gd name="connsiteY3" fmla="*/ 578123 h 3506518"/>
                <a:gd name="connsiteX4" fmla="*/ 4803494 w 7396223"/>
                <a:gd name="connsiteY4" fmla="*/ 300331 h 3506518"/>
                <a:gd name="connsiteX5" fmla="*/ 3842818 w 7396223"/>
                <a:gd name="connsiteY5" fmla="*/ 10972 h 3506518"/>
                <a:gd name="connsiteX6" fmla="*/ 2835798 w 7396223"/>
                <a:gd name="connsiteY6" fmla="*/ 705445 h 3506518"/>
                <a:gd name="connsiteX7" fmla="*/ 787079 w 7396223"/>
                <a:gd name="connsiteY7" fmla="*/ 369779 h 3506518"/>
                <a:gd name="connsiteX8" fmla="*/ 0 w 7396223"/>
                <a:gd name="connsiteY8" fmla="*/ 1122134 h 3506518"/>
                <a:gd name="connsiteX9" fmla="*/ 138897 w 7396223"/>
                <a:gd name="connsiteY9" fmla="*/ 3506518 h 3506518"/>
                <a:gd name="connsiteX0" fmla="*/ 138897 w 7396223"/>
                <a:gd name="connsiteY0" fmla="*/ 3496141 h 3496141"/>
                <a:gd name="connsiteX1" fmla="*/ 7396223 w 7396223"/>
                <a:gd name="connsiteY1" fmla="*/ 3484567 h 3496141"/>
                <a:gd name="connsiteX2" fmla="*/ 7396223 w 7396223"/>
                <a:gd name="connsiteY2" fmla="*/ 208931 h 3496141"/>
                <a:gd name="connsiteX3" fmla="*/ 5926238 w 7396223"/>
                <a:gd name="connsiteY3" fmla="*/ 567746 h 3496141"/>
                <a:gd name="connsiteX4" fmla="*/ 3842818 w 7396223"/>
                <a:gd name="connsiteY4" fmla="*/ 595 h 3496141"/>
                <a:gd name="connsiteX5" fmla="*/ 2835798 w 7396223"/>
                <a:gd name="connsiteY5" fmla="*/ 695068 h 3496141"/>
                <a:gd name="connsiteX6" fmla="*/ 787079 w 7396223"/>
                <a:gd name="connsiteY6" fmla="*/ 359402 h 3496141"/>
                <a:gd name="connsiteX7" fmla="*/ 0 w 7396223"/>
                <a:gd name="connsiteY7" fmla="*/ 1111757 h 3496141"/>
                <a:gd name="connsiteX8" fmla="*/ 138897 w 7396223"/>
                <a:gd name="connsiteY8" fmla="*/ 3496141 h 3496141"/>
                <a:gd name="connsiteX0" fmla="*/ 138897 w 7396223"/>
                <a:gd name="connsiteY0" fmla="*/ 4036643 h 4036643"/>
                <a:gd name="connsiteX1" fmla="*/ 7396223 w 7396223"/>
                <a:gd name="connsiteY1" fmla="*/ 4025069 h 4036643"/>
                <a:gd name="connsiteX2" fmla="*/ 7396223 w 7396223"/>
                <a:gd name="connsiteY2" fmla="*/ 101163 h 4036643"/>
                <a:gd name="connsiteX3" fmla="*/ 5926238 w 7396223"/>
                <a:gd name="connsiteY3" fmla="*/ 1108248 h 4036643"/>
                <a:gd name="connsiteX4" fmla="*/ 3842818 w 7396223"/>
                <a:gd name="connsiteY4" fmla="*/ 541097 h 4036643"/>
                <a:gd name="connsiteX5" fmla="*/ 2835798 w 7396223"/>
                <a:gd name="connsiteY5" fmla="*/ 1235570 h 4036643"/>
                <a:gd name="connsiteX6" fmla="*/ 787079 w 7396223"/>
                <a:gd name="connsiteY6" fmla="*/ 899904 h 4036643"/>
                <a:gd name="connsiteX7" fmla="*/ 0 w 7396223"/>
                <a:gd name="connsiteY7" fmla="*/ 1652259 h 4036643"/>
                <a:gd name="connsiteX8" fmla="*/ 138897 w 7396223"/>
                <a:gd name="connsiteY8" fmla="*/ 4036643 h 4036643"/>
                <a:gd name="connsiteX0" fmla="*/ 138897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835798 w 7396223"/>
                <a:gd name="connsiteY5" fmla="*/ 1258321 h 4059394"/>
                <a:gd name="connsiteX6" fmla="*/ 787079 w 7396223"/>
                <a:gd name="connsiteY6" fmla="*/ 922655 h 4059394"/>
                <a:gd name="connsiteX7" fmla="*/ 0 w 7396223"/>
                <a:gd name="connsiteY7" fmla="*/ 1675010 h 4059394"/>
                <a:gd name="connsiteX8" fmla="*/ 138897 w 7396223"/>
                <a:gd name="connsiteY8" fmla="*/ 4059394 h 4059394"/>
                <a:gd name="connsiteX0" fmla="*/ 138897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443669 w 7396223"/>
                <a:gd name="connsiteY5" fmla="*/ 1165713 h 4059394"/>
                <a:gd name="connsiteX6" fmla="*/ 787079 w 7396223"/>
                <a:gd name="connsiteY6" fmla="*/ 922655 h 4059394"/>
                <a:gd name="connsiteX7" fmla="*/ 0 w 7396223"/>
                <a:gd name="connsiteY7" fmla="*/ 1675010 h 4059394"/>
                <a:gd name="connsiteX8" fmla="*/ 138897 w 7396223"/>
                <a:gd name="connsiteY8" fmla="*/ 4059394 h 4059394"/>
                <a:gd name="connsiteX0" fmla="*/ 138897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675010 h 4059394"/>
                <a:gd name="connsiteX8" fmla="*/ 138897 w 7396223"/>
                <a:gd name="connsiteY8" fmla="*/ 4059394 h 4059394"/>
                <a:gd name="connsiteX0" fmla="*/ 0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675010 h 4059394"/>
                <a:gd name="connsiteX8" fmla="*/ 0 w 7396223"/>
                <a:gd name="connsiteY8" fmla="*/ 4059394 h 4059394"/>
                <a:gd name="connsiteX0" fmla="*/ 0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447005 h 4059394"/>
                <a:gd name="connsiteX8" fmla="*/ 0 w 7396223"/>
                <a:gd name="connsiteY8" fmla="*/ 4059394 h 4059394"/>
                <a:gd name="connsiteX0" fmla="*/ 0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447005 h 4059394"/>
                <a:gd name="connsiteX8" fmla="*/ 0 w 7396223"/>
                <a:gd name="connsiteY8" fmla="*/ 4059394 h 4059394"/>
                <a:gd name="connsiteX0" fmla="*/ 0 w 7396223"/>
                <a:gd name="connsiteY0" fmla="*/ 3955129 h 3955129"/>
                <a:gd name="connsiteX1" fmla="*/ 7396223 w 7396223"/>
                <a:gd name="connsiteY1" fmla="*/ 3943555 h 3955129"/>
                <a:gd name="connsiteX2" fmla="*/ 7396223 w 7396223"/>
                <a:gd name="connsiteY2" fmla="*/ 19649 h 3955129"/>
                <a:gd name="connsiteX3" fmla="*/ 5671582 w 7396223"/>
                <a:gd name="connsiteY3" fmla="*/ 702928 h 3955129"/>
                <a:gd name="connsiteX4" fmla="*/ 3842818 w 7396223"/>
                <a:gd name="connsiteY4" fmla="*/ 459583 h 3955129"/>
                <a:gd name="connsiteX5" fmla="*/ 2246889 w 7396223"/>
                <a:gd name="connsiteY5" fmla="*/ 1246664 h 3955129"/>
                <a:gd name="connsiteX6" fmla="*/ 787079 w 7396223"/>
                <a:gd name="connsiteY6" fmla="*/ 818390 h 3955129"/>
                <a:gd name="connsiteX7" fmla="*/ 0 w 7396223"/>
                <a:gd name="connsiteY7" fmla="*/ 1342740 h 3955129"/>
                <a:gd name="connsiteX8" fmla="*/ 0 w 7396223"/>
                <a:gd name="connsiteY8" fmla="*/ 3955129 h 3955129"/>
                <a:gd name="connsiteX0" fmla="*/ 0 w 7396223"/>
                <a:gd name="connsiteY0" fmla="*/ 3955129 h 3955129"/>
                <a:gd name="connsiteX1" fmla="*/ 7396223 w 7396223"/>
                <a:gd name="connsiteY1" fmla="*/ 3943555 h 3955129"/>
                <a:gd name="connsiteX2" fmla="*/ 7396223 w 7396223"/>
                <a:gd name="connsiteY2" fmla="*/ 19649 h 3955129"/>
                <a:gd name="connsiteX3" fmla="*/ 5671582 w 7396223"/>
                <a:gd name="connsiteY3" fmla="*/ 702928 h 3955129"/>
                <a:gd name="connsiteX4" fmla="*/ 3842818 w 7396223"/>
                <a:gd name="connsiteY4" fmla="*/ 459583 h 3955129"/>
                <a:gd name="connsiteX5" fmla="*/ 2246889 w 7396223"/>
                <a:gd name="connsiteY5" fmla="*/ 1246664 h 3955129"/>
                <a:gd name="connsiteX6" fmla="*/ 787079 w 7396223"/>
                <a:gd name="connsiteY6" fmla="*/ 818390 h 3955129"/>
                <a:gd name="connsiteX7" fmla="*/ 0 w 7396223"/>
                <a:gd name="connsiteY7" fmla="*/ 1342740 h 3955129"/>
                <a:gd name="connsiteX8" fmla="*/ 0 w 7396223"/>
                <a:gd name="connsiteY8" fmla="*/ 3955129 h 3955129"/>
                <a:gd name="connsiteX0" fmla="*/ 0 w 7396223"/>
                <a:gd name="connsiteY0" fmla="*/ 3955129 h 3955129"/>
                <a:gd name="connsiteX1" fmla="*/ 7396223 w 7396223"/>
                <a:gd name="connsiteY1" fmla="*/ 3943555 h 3955129"/>
                <a:gd name="connsiteX2" fmla="*/ 7396223 w 7396223"/>
                <a:gd name="connsiteY2" fmla="*/ 19649 h 3955129"/>
                <a:gd name="connsiteX3" fmla="*/ 5671582 w 7396223"/>
                <a:gd name="connsiteY3" fmla="*/ 702928 h 3955129"/>
                <a:gd name="connsiteX4" fmla="*/ 3842818 w 7396223"/>
                <a:gd name="connsiteY4" fmla="*/ 459583 h 3955129"/>
                <a:gd name="connsiteX5" fmla="*/ 2246889 w 7396223"/>
                <a:gd name="connsiteY5" fmla="*/ 1246664 h 3955129"/>
                <a:gd name="connsiteX6" fmla="*/ 787079 w 7396223"/>
                <a:gd name="connsiteY6" fmla="*/ 818390 h 3955129"/>
                <a:gd name="connsiteX7" fmla="*/ 0 w 7396223"/>
                <a:gd name="connsiteY7" fmla="*/ 1164500 h 3955129"/>
                <a:gd name="connsiteX8" fmla="*/ 0 w 7396223"/>
                <a:gd name="connsiteY8" fmla="*/ 3955129 h 3955129"/>
                <a:gd name="connsiteX0" fmla="*/ 0 w 7396223"/>
                <a:gd name="connsiteY0" fmla="*/ 3955129 h 3955129"/>
                <a:gd name="connsiteX1" fmla="*/ 7396223 w 7396223"/>
                <a:gd name="connsiteY1" fmla="*/ 3943555 h 3955129"/>
                <a:gd name="connsiteX2" fmla="*/ 7396223 w 7396223"/>
                <a:gd name="connsiteY2" fmla="*/ 19649 h 3955129"/>
                <a:gd name="connsiteX3" fmla="*/ 5671582 w 7396223"/>
                <a:gd name="connsiteY3" fmla="*/ 702928 h 3955129"/>
                <a:gd name="connsiteX4" fmla="*/ 3842818 w 7396223"/>
                <a:gd name="connsiteY4" fmla="*/ 459583 h 3955129"/>
                <a:gd name="connsiteX5" fmla="*/ 2246889 w 7396223"/>
                <a:gd name="connsiteY5" fmla="*/ 1246664 h 3955129"/>
                <a:gd name="connsiteX6" fmla="*/ 787079 w 7396223"/>
                <a:gd name="connsiteY6" fmla="*/ 818390 h 3955129"/>
                <a:gd name="connsiteX7" fmla="*/ 0 w 7396223"/>
                <a:gd name="connsiteY7" fmla="*/ 1164500 h 3955129"/>
                <a:gd name="connsiteX8" fmla="*/ 0 w 7396223"/>
                <a:gd name="connsiteY8" fmla="*/ 3955129 h 3955129"/>
                <a:gd name="connsiteX0" fmla="*/ 0 w 7396223"/>
                <a:gd name="connsiteY0" fmla="*/ 1966343 h 3943555"/>
                <a:gd name="connsiteX1" fmla="*/ 7396223 w 7396223"/>
                <a:gd name="connsiteY1" fmla="*/ 3943555 h 3943555"/>
                <a:gd name="connsiteX2" fmla="*/ 7396223 w 7396223"/>
                <a:gd name="connsiteY2" fmla="*/ 19649 h 3943555"/>
                <a:gd name="connsiteX3" fmla="*/ 5671582 w 7396223"/>
                <a:gd name="connsiteY3" fmla="*/ 702928 h 3943555"/>
                <a:gd name="connsiteX4" fmla="*/ 3842818 w 7396223"/>
                <a:gd name="connsiteY4" fmla="*/ 459583 h 3943555"/>
                <a:gd name="connsiteX5" fmla="*/ 2246889 w 7396223"/>
                <a:gd name="connsiteY5" fmla="*/ 1246664 h 3943555"/>
                <a:gd name="connsiteX6" fmla="*/ 787079 w 7396223"/>
                <a:gd name="connsiteY6" fmla="*/ 818390 h 3943555"/>
                <a:gd name="connsiteX7" fmla="*/ 0 w 7396223"/>
                <a:gd name="connsiteY7" fmla="*/ 1164500 h 3943555"/>
                <a:gd name="connsiteX8" fmla="*/ 0 w 7396223"/>
                <a:gd name="connsiteY8" fmla="*/ 1966343 h 3943555"/>
                <a:gd name="connsiteX0" fmla="*/ 0 w 7396223"/>
                <a:gd name="connsiteY0" fmla="*/ 1966343 h 1966343"/>
                <a:gd name="connsiteX1" fmla="*/ 7396223 w 7396223"/>
                <a:gd name="connsiteY1" fmla="*/ 969558 h 1966343"/>
                <a:gd name="connsiteX2" fmla="*/ 7396223 w 7396223"/>
                <a:gd name="connsiteY2" fmla="*/ 19649 h 1966343"/>
                <a:gd name="connsiteX3" fmla="*/ 5671582 w 7396223"/>
                <a:gd name="connsiteY3" fmla="*/ 702928 h 1966343"/>
                <a:gd name="connsiteX4" fmla="*/ 3842818 w 7396223"/>
                <a:gd name="connsiteY4" fmla="*/ 459583 h 1966343"/>
                <a:gd name="connsiteX5" fmla="*/ 2246889 w 7396223"/>
                <a:gd name="connsiteY5" fmla="*/ 1246664 h 1966343"/>
                <a:gd name="connsiteX6" fmla="*/ 787079 w 7396223"/>
                <a:gd name="connsiteY6" fmla="*/ 818390 h 1966343"/>
                <a:gd name="connsiteX7" fmla="*/ 0 w 7396223"/>
                <a:gd name="connsiteY7" fmla="*/ 1164500 h 1966343"/>
                <a:gd name="connsiteX8" fmla="*/ 0 w 7396223"/>
                <a:gd name="connsiteY8" fmla="*/ 1966343 h 1966343"/>
                <a:gd name="connsiteX0" fmla="*/ 0 w 7396223"/>
                <a:gd name="connsiteY0" fmla="*/ 1714930 h 1714930"/>
                <a:gd name="connsiteX1" fmla="*/ 7396223 w 7396223"/>
                <a:gd name="connsiteY1" fmla="*/ 969558 h 1714930"/>
                <a:gd name="connsiteX2" fmla="*/ 7396223 w 7396223"/>
                <a:gd name="connsiteY2" fmla="*/ 19649 h 1714930"/>
                <a:gd name="connsiteX3" fmla="*/ 5671582 w 7396223"/>
                <a:gd name="connsiteY3" fmla="*/ 702928 h 1714930"/>
                <a:gd name="connsiteX4" fmla="*/ 3842818 w 7396223"/>
                <a:gd name="connsiteY4" fmla="*/ 459583 h 1714930"/>
                <a:gd name="connsiteX5" fmla="*/ 2246889 w 7396223"/>
                <a:gd name="connsiteY5" fmla="*/ 1246664 h 1714930"/>
                <a:gd name="connsiteX6" fmla="*/ 787079 w 7396223"/>
                <a:gd name="connsiteY6" fmla="*/ 818390 h 1714930"/>
                <a:gd name="connsiteX7" fmla="*/ 0 w 7396223"/>
                <a:gd name="connsiteY7" fmla="*/ 1164500 h 1714930"/>
                <a:gd name="connsiteX8" fmla="*/ 0 w 7396223"/>
                <a:gd name="connsiteY8" fmla="*/ 1714930 h 1714930"/>
                <a:gd name="connsiteX0" fmla="*/ 0 w 7396223"/>
                <a:gd name="connsiteY0" fmla="*/ 1714930 h 1714930"/>
                <a:gd name="connsiteX1" fmla="*/ 1495096 w 7396223"/>
                <a:gd name="connsiteY1" fmla="*/ 1557173 h 1714930"/>
                <a:gd name="connsiteX2" fmla="*/ 7396223 w 7396223"/>
                <a:gd name="connsiteY2" fmla="*/ 969558 h 1714930"/>
                <a:gd name="connsiteX3" fmla="*/ 7396223 w 7396223"/>
                <a:gd name="connsiteY3" fmla="*/ 19649 h 1714930"/>
                <a:gd name="connsiteX4" fmla="*/ 5671582 w 7396223"/>
                <a:gd name="connsiteY4" fmla="*/ 702928 h 1714930"/>
                <a:gd name="connsiteX5" fmla="*/ 3842818 w 7396223"/>
                <a:gd name="connsiteY5" fmla="*/ 459583 h 1714930"/>
                <a:gd name="connsiteX6" fmla="*/ 2246889 w 7396223"/>
                <a:gd name="connsiteY6" fmla="*/ 1246664 h 1714930"/>
                <a:gd name="connsiteX7" fmla="*/ 787079 w 7396223"/>
                <a:gd name="connsiteY7" fmla="*/ 818390 h 1714930"/>
                <a:gd name="connsiteX8" fmla="*/ 0 w 7396223"/>
                <a:gd name="connsiteY8" fmla="*/ 1164500 h 1714930"/>
                <a:gd name="connsiteX9" fmla="*/ 0 w 7396223"/>
                <a:gd name="connsiteY9" fmla="*/ 1714930 h 1714930"/>
                <a:gd name="connsiteX0" fmla="*/ 0 w 7396223"/>
                <a:gd name="connsiteY0" fmla="*/ 1714930 h 1714930"/>
                <a:gd name="connsiteX1" fmla="*/ 708204 w 7396223"/>
                <a:gd name="connsiteY1" fmla="*/ 1266343 h 1714930"/>
                <a:gd name="connsiteX2" fmla="*/ 7396223 w 7396223"/>
                <a:gd name="connsiteY2" fmla="*/ 969558 h 1714930"/>
                <a:gd name="connsiteX3" fmla="*/ 7396223 w 7396223"/>
                <a:gd name="connsiteY3" fmla="*/ 19649 h 1714930"/>
                <a:gd name="connsiteX4" fmla="*/ 5671582 w 7396223"/>
                <a:gd name="connsiteY4" fmla="*/ 702928 h 1714930"/>
                <a:gd name="connsiteX5" fmla="*/ 3842818 w 7396223"/>
                <a:gd name="connsiteY5" fmla="*/ 459583 h 1714930"/>
                <a:gd name="connsiteX6" fmla="*/ 2246889 w 7396223"/>
                <a:gd name="connsiteY6" fmla="*/ 1246664 h 1714930"/>
                <a:gd name="connsiteX7" fmla="*/ 787079 w 7396223"/>
                <a:gd name="connsiteY7" fmla="*/ 818390 h 1714930"/>
                <a:gd name="connsiteX8" fmla="*/ 0 w 7396223"/>
                <a:gd name="connsiteY8" fmla="*/ 1164500 h 1714930"/>
                <a:gd name="connsiteX9" fmla="*/ 0 w 7396223"/>
                <a:gd name="connsiteY9" fmla="*/ 1714930 h 1714930"/>
                <a:gd name="connsiteX0" fmla="*/ 0 w 7396223"/>
                <a:gd name="connsiteY0" fmla="*/ 1714930 h 1714930"/>
                <a:gd name="connsiteX1" fmla="*/ 708204 w 7396223"/>
                <a:gd name="connsiteY1" fmla="*/ 1266343 h 1714930"/>
                <a:gd name="connsiteX2" fmla="*/ 4743839 w 7396223"/>
                <a:gd name="connsiteY2" fmla="*/ 1088144 h 1714930"/>
                <a:gd name="connsiteX3" fmla="*/ 7396223 w 7396223"/>
                <a:gd name="connsiteY3" fmla="*/ 969558 h 1714930"/>
                <a:gd name="connsiteX4" fmla="*/ 7396223 w 7396223"/>
                <a:gd name="connsiteY4" fmla="*/ 19649 h 1714930"/>
                <a:gd name="connsiteX5" fmla="*/ 5671582 w 7396223"/>
                <a:gd name="connsiteY5" fmla="*/ 702928 h 1714930"/>
                <a:gd name="connsiteX6" fmla="*/ 3842818 w 7396223"/>
                <a:gd name="connsiteY6" fmla="*/ 459583 h 1714930"/>
                <a:gd name="connsiteX7" fmla="*/ 2246889 w 7396223"/>
                <a:gd name="connsiteY7" fmla="*/ 1246664 h 1714930"/>
                <a:gd name="connsiteX8" fmla="*/ 787079 w 7396223"/>
                <a:gd name="connsiteY8" fmla="*/ 818390 h 1714930"/>
                <a:gd name="connsiteX9" fmla="*/ 0 w 7396223"/>
                <a:gd name="connsiteY9" fmla="*/ 1164500 h 1714930"/>
                <a:gd name="connsiteX10" fmla="*/ 0 w 7396223"/>
                <a:gd name="connsiteY10" fmla="*/ 1714930 h 1714930"/>
                <a:gd name="connsiteX0" fmla="*/ 0 w 7396223"/>
                <a:gd name="connsiteY0" fmla="*/ 1714930 h 1714930"/>
                <a:gd name="connsiteX1" fmla="*/ 708204 w 7396223"/>
                <a:gd name="connsiteY1" fmla="*/ 1266343 h 1714930"/>
                <a:gd name="connsiteX2" fmla="*/ 3968188 w 7396223"/>
                <a:gd name="connsiteY2" fmla="*/ 862986 h 1714930"/>
                <a:gd name="connsiteX3" fmla="*/ 7396223 w 7396223"/>
                <a:gd name="connsiteY3" fmla="*/ 969558 h 1714930"/>
                <a:gd name="connsiteX4" fmla="*/ 7396223 w 7396223"/>
                <a:gd name="connsiteY4" fmla="*/ 19649 h 1714930"/>
                <a:gd name="connsiteX5" fmla="*/ 5671582 w 7396223"/>
                <a:gd name="connsiteY5" fmla="*/ 702928 h 1714930"/>
                <a:gd name="connsiteX6" fmla="*/ 3842818 w 7396223"/>
                <a:gd name="connsiteY6" fmla="*/ 459583 h 1714930"/>
                <a:gd name="connsiteX7" fmla="*/ 2246889 w 7396223"/>
                <a:gd name="connsiteY7" fmla="*/ 1246664 h 1714930"/>
                <a:gd name="connsiteX8" fmla="*/ 787079 w 7396223"/>
                <a:gd name="connsiteY8" fmla="*/ 818390 h 1714930"/>
                <a:gd name="connsiteX9" fmla="*/ 0 w 7396223"/>
                <a:gd name="connsiteY9" fmla="*/ 1164500 h 1714930"/>
                <a:gd name="connsiteX10" fmla="*/ 0 w 7396223"/>
                <a:gd name="connsiteY10" fmla="*/ 1714930 h 1714930"/>
                <a:gd name="connsiteX0" fmla="*/ 0 w 7396223"/>
                <a:gd name="connsiteY0" fmla="*/ 1714930 h 1714930"/>
                <a:gd name="connsiteX1" fmla="*/ 708204 w 7396223"/>
                <a:gd name="connsiteY1" fmla="*/ 1266343 h 1714930"/>
                <a:gd name="connsiteX2" fmla="*/ 2192058 w 7396223"/>
                <a:gd name="connsiteY2" fmla="*/ 1088144 h 1714930"/>
                <a:gd name="connsiteX3" fmla="*/ 3968188 w 7396223"/>
                <a:gd name="connsiteY3" fmla="*/ 862986 h 1714930"/>
                <a:gd name="connsiteX4" fmla="*/ 7396223 w 7396223"/>
                <a:gd name="connsiteY4" fmla="*/ 969558 h 1714930"/>
                <a:gd name="connsiteX5" fmla="*/ 7396223 w 7396223"/>
                <a:gd name="connsiteY5" fmla="*/ 19649 h 1714930"/>
                <a:gd name="connsiteX6" fmla="*/ 5671582 w 7396223"/>
                <a:gd name="connsiteY6" fmla="*/ 702928 h 1714930"/>
                <a:gd name="connsiteX7" fmla="*/ 3842818 w 7396223"/>
                <a:gd name="connsiteY7" fmla="*/ 459583 h 1714930"/>
                <a:gd name="connsiteX8" fmla="*/ 2246889 w 7396223"/>
                <a:gd name="connsiteY8" fmla="*/ 1246664 h 1714930"/>
                <a:gd name="connsiteX9" fmla="*/ 787079 w 7396223"/>
                <a:gd name="connsiteY9" fmla="*/ 818390 h 1714930"/>
                <a:gd name="connsiteX10" fmla="*/ 0 w 7396223"/>
                <a:gd name="connsiteY10" fmla="*/ 1164500 h 1714930"/>
                <a:gd name="connsiteX11" fmla="*/ 0 w 7396223"/>
                <a:gd name="connsiteY11" fmla="*/ 1714930 h 1714930"/>
                <a:gd name="connsiteX0" fmla="*/ 0 w 7396223"/>
                <a:gd name="connsiteY0" fmla="*/ 1714930 h 1714930"/>
                <a:gd name="connsiteX1" fmla="*/ 708204 w 7396223"/>
                <a:gd name="connsiteY1" fmla="*/ 1266343 h 1714930"/>
                <a:gd name="connsiteX2" fmla="*/ 2293230 w 7396223"/>
                <a:gd name="connsiteY2" fmla="*/ 1491553 h 1714930"/>
                <a:gd name="connsiteX3" fmla="*/ 3968188 w 7396223"/>
                <a:gd name="connsiteY3" fmla="*/ 862986 h 1714930"/>
                <a:gd name="connsiteX4" fmla="*/ 7396223 w 7396223"/>
                <a:gd name="connsiteY4" fmla="*/ 969558 h 1714930"/>
                <a:gd name="connsiteX5" fmla="*/ 7396223 w 7396223"/>
                <a:gd name="connsiteY5" fmla="*/ 19649 h 1714930"/>
                <a:gd name="connsiteX6" fmla="*/ 5671582 w 7396223"/>
                <a:gd name="connsiteY6" fmla="*/ 702928 h 1714930"/>
                <a:gd name="connsiteX7" fmla="*/ 3842818 w 7396223"/>
                <a:gd name="connsiteY7" fmla="*/ 459583 h 1714930"/>
                <a:gd name="connsiteX8" fmla="*/ 2246889 w 7396223"/>
                <a:gd name="connsiteY8" fmla="*/ 1246664 h 1714930"/>
                <a:gd name="connsiteX9" fmla="*/ 787079 w 7396223"/>
                <a:gd name="connsiteY9" fmla="*/ 818390 h 1714930"/>
                <a:gd name="connsiteX10" fmla="*/ 0 w 7396223"/>
                <a:gd name="connsiteY10" fmla="*/ 1164500 h 1714930"/>
                <a:gd name="connsiteX11" fmla="*/ 0 w 7396223"/>
                <a:gd name="connsiteY11" fmla="*/ 1714930 h 1714930"/>
                <a:gd name="connsiteX0" fmla="*/ 0 w 7396223"/>
                <a:gd name="connsiteY0" fmla="*/ 1714930 h 1714930"/>
                <a:gd name="connsiteX1" fmla="*/ 708204 w 7396223"/>
                <a:gd name="connsiteY1" fmla="*/ 1266343 h 1714930"/>
                <a:gd name="connsiteX2" fmla="*/ 2293230 w 7396223"/>
                <a:gd name="connsiteY2" fmla="*/ 1491553 h 1714930"/>
                <a:gd name="connsiteX3" fmla="*/ 3968188 w 7396223"/>
                <a:gd name="connsiteY3" fmla="*/ 862986 h 1714930"/>
                <a:gd name="connsiteX4" fmla="*/ 5654386 w 7396223"/>
                <a:gd name="connsiteY4" fmla="*/ 919294 h 1714930"/>
                <a:gd name="connsiteX5" fmla="*/ 7396223 w 7396223"/>
                <a:gd name="connsiteY5" fmla="*/ 969558 h 1714930"/>
                <a:gd name="connsiteX6" fmla="*/ 7396223 w 7396223"/>
                <a:gd name="connsiteY6" fmla="*/ 19649 h 1714930"/>
                <a:gd name="connsiteX7" fmla="*/ 5671582 w 7396223"/>
                <a:gd name="connsiteY7" fmla="*/ 702928 h 1714930"/>
                <a:gd name="connsiteX8" fmla="*/ 3842818 w 7396223"/>
                <a:gd name="connsiteY8" fmla="*/ 459583 h 1714930"/>
                <a:gd name="connsiteX9" fmla="*/ 2246889 w 7396223"/>
                <a:gd name="connsiteY9" fmla="*/ 1246664 h 1714930"/>
                <a:gd name="connsiteX10" fmla="*/ 787079 w 7396223"/>
                <a:gd name="connsiteY10" fmla="*/ 818390 h 1714930"/>
                <a:gd name="connsiteX11" fmla="*/ 0 w 7396223"/>
                <a:gd name="connsiteY11" fmla="*/ 1164500 h 1714930"/>
                <a:gd name="connsiteX12" fmla="*/ 0 w 7396223"/>
                <a:gd name="connsiteY12" fmla="*/ 1714930 h 1714930"/>
                <a:gd name="connsiteX0" fmla="*/ 0 w 7396223"/>
                <a:gd name="connsiteY0" fmla="*/ 1714930 h 1714930"/>
                <a:gd name="connsiteX1" fmla="*/ 708204 w 7396223"/>
                <a:gd name="connsiteY1" fmla="*/ 1266343 h 1714930"/>
                <a:gd name="connsiteX2" fmla="*/ 2293230 w 7396223"/>
                <a:gd name="connsiteY2" fmla="*/ 1491553 h 1714930"/>
                <a:gd name="connsiteX3" fmla="*/ 3968188 w 7396223"/>
                <a:gd name="connsiteY3" fmla="*/ 862986 h 1714930"/>
                <a:gd name="connsiteX4" fmla="*/ 6137763 w 7396223"/>
                <a:gd name="connsiteY4" fmla="*/ 1003729 h 1714930"/>
                <a:gd name="connsiteX5" fmla="*/ 7396223 w 7396223"/>
                <a:gd name="connsiteY5" fmla="*/ 969558 h 1714930"/>
                <a:gd name="connsiteX6" fmla="*/ 7396223 w 7396223"/>
                <a:gd name="connsiteY6" fmla="*/ 19649 h 1714930"/>
                <a:gd name="connsiteX7" fmla="*/ 5671582 w 7396223"/>
                <a:gd name="connsiteY7" fmla="*/ 702928 h 1714930"/>
                <a:gd name="connsiteX8" fmla="*/ 3842818 w 7396223"/>
                <a:gd name="connsiteY8" fmla="*/ 459583 h 1714930"/>
                <a:gd name="connsiteX9" fmla="*/ 2246889 w 7396223"/>
                <a:gd name="connsiteY9" fmla="*/ 1246664 h 1714930"/>
                <a:gd name="connsiteX10" fmla="*/ 787079 w 7396223"/>
                <a:gd name="connsiteY10" fmla="*/ 818390 h 1714930"/>
                <a:gd name="connsiteX11" fmla="*/ 0 w 7396223"/>
                <a:gd name="connsiteY11" fmla="*/ 1164500 h 1714930"/>
                <a:gd name="connsiteX12" fmla="*/ 0 w 7396223"/>
                <a:gd name="connsiteY12" fmla="*/ 1714930 h 1714930"/>
                <a:gd name="connsiteX0" fmla="*/ 0 w 7396223"/>
                <a:gd name="connsiteY0" fmla="*/ 1714930 h 1714930"/>
                <a:gd name="connsiteX1" fmla="*/ 764412 w 7396223"/>
                <a:gd name="connsiteY1" fmla="*/ 1622844 h 1714930"/>
                <a:gd name="connsiteX2" fmla="*/ 2293230 w 7396223"/>
                <a:gd name="connsiteY2" fmla="*/ 1491553 h 1714930"/>
                <a:gd name="connsiteX3" fmla="*/ 3968188 w 7396223"/>
                <a:gd name="connsiteY3" fmla="*/ 862986 h 1714930"/>
                <a:gd name="connsiteX4" fmla="*/ 6137763 w 7396223"/>
                <a:gd name="connsiteY4" fmla="*/ 1003729 h 1714930"/>
                <a:gd name="connsiteX5" fmla="*/ 7396223 w 7396223"/>
                <a:gd name="connsiteY5" fmla="*/ 969558 h 1714930"/>
                <a:gd name="connsiteX6" fmla="*/ 7396223 w 7396223"/>
                <a:gd name="connsiteY6" fmla="*/ 19649 h 1714930"/>
                <a:gd name="connsiteX7" fmla="*/ 5671582 w 7396223"/>
                <a:gd name="connsiteY7" fmla="*/ 702928 h 1714930"/>
                <a:gd name="connsiteX8" fmla="*/ 3842818 w 7396223"/>
                <a:gd name="connsiteY8" fmla="*/ 459583 h 1714930"/>
                <a:gd name="connsiteX9" fmla="*/ 2246889 w 7396223"/>
                <a:gd name="connsiteY9" fmla="*/ 1246664 h 1714930"/>
                <a:gd name="connsiteX10" fmla="*/ 787079 w 7396223"/>
                <a:gd name="connsiteY10" fmla="*/ 818390 h 1714930"/>
                <a:gd name="connsiteX11" fmla="*/ 0 w 7396223"/>
                <a:gd name="connsiteY11" fmla="*/ 1164500 h 1714930"/>
                <a:gd name="connsiteX12" fmla="*/ 0 w 7396223"/>
                <a:gd name="connsiteY12" fmla="*/ 1714930 h 1714930"/>
                <a:gd name="connsiteX0" fmla="*/ 0 w 7396223"/>
                <a:gd name="connsiteY0" fmla="*/ 1714930 h 1714930"/>
                <a:gd name="connsiteX1" fmla="*/ 764412 w 7396223"/>
                <a:gd name="connsiteY1" fmla="*/ 1622844 h 1714930"/>
                <a:gd name="connsiteX2" fmla="*/ 2293230 w 7396223"/>
                <a:gd name="connsiteY2" fmla="*/ 1491553 h 1714930"/>
                <a:gd name="connsiteX3" fmla="*/ 3968188 w 7396223"/>
                <a:gd name="connsiteY3" fmla="*/ 862986 h 1714930"/>
                <a:gd name="connsiteX4" fmla="*/ 6137763 w 7396223"/>
                <a:gd name="connsiteY4" fmla="*/ 1003729 h 1714930"/>
                <a:gd name="connsiteX5" fmla="*/ 7381507 w 7396223"/>
                <a:gd name="connsiteY5" fmla="*/ 528623 h 1714930"/>
                <a:gd name="connsiteX6" fmla="*/ 7396223 w 7396223"/>
                <a:gd name="connsiteY6" fmla="*/ 19649 h 1714930"/>
                <a:gd name="connsiteX7" fmla="*/ 5671582 w 7396223"/>
                <a:gd name="connsiteY7" fmla="*/ 702928 h 1714930"/>
                <a:gd name="connsiteX8" fmla="*/ 3842818 w 7396223"/>
                <a:gd name="connsiteY8" fmla="*/ 459583 h 1714930"/>
                <a:gd name="connsiteX9" fmla="*/ 2246889 w 7396223"/>
                <a:gd name="connsiteY9" fmla="*/ 1246664 h 1714930"/>
                <a:gd name="connsiteX10" fmla="*/ 787079 w 7396223"/>
                <a:gd name="connsiteY10" fmla="*/ 818390 h 1714930"/>
                <a:gd name="connsiteX11" fmla="*/ 0 w 7396223"/>
                <a:gd name="connsiteY11" fmla="*/ 1164500 h 1714930"/>
                <a:gd name="connsiteX12" fmla="*/ 0 w 7396223"/>
                <a:gd name="connsiteY12" fmla="*/ 1714930 h 1714930"/>
                <a:gd name="connsiteX0" fmla="*/ 0 w 7581967"/>
                <a:gd name="connsiteY0" fmla="*/ 1714930 h 1714930"/>
                <a:gd name="connsiteX1" fmla="*/ 950156 w 7581967"/>
                <a:gd name="connsiteY1" fmla="*/ 1622844 h 1714930"/>
                <a:gd name="connsiteX2" fmla="*/ 2478974 w 7581967"/>
                <a:gd name="connsiteY2" fmla="*/ 1491553 h 1714930"/>
                <a:gd name="connsiteX3" fmla="*/ 4153932 w 7581967"/>
                <a:gd name="connsiteY3" fmla="*/ 862986 h 1714930"/>
                <a:gd name="connsiteX4" fmla="*/ 6323507 w 7581967"/>
                <a:gd name="connsiteY4" fmla="*/ 1003729 h 1714930"/>
                <a:gd name="connsiteX5" fmla="*/ 7567251 w 7581967"/>
                <a:gd name="connsiteY5" fmla="*/ 528623 h 1714930"/>
                <a:gd name="connsiteX6" fmla="*/ 7581967 w 7581967"/>
                <a:gd name="connsiteY6" fmla="*/ 19649 h 1714930"/>
                <a:gd name="connsiteX7" fmla="*/ 5857326 w 7581967"/>
                <a:gd name="connsiteY7" fmla="*/ 702928 h 1714930"/>
                <a:gd name="connsiteX8" fmla="*/ 4028562 w 7581967"/>
                <a:gd name="connsiteY8" fmla="*/ 459583 h 1714930"/>
                <a:gd name="connsiteX9" fmla="*/ 2432633 w 7581967"/>
                <a:gd name="connsiteY9" fmla="*/ 1246664 h 1714930"/>
                <a:gd name="connsiteX10" fmla="*/ 972823 w 7581967"/>
                <a:gd name="connsiteY10" fmla="*/ 818390 h 1714930"/>
                <a:gd name="connsiteX11" fmla="*/ 185744 w 7581967"/>
                <a:gd name="connsiteY11" fmla="*/ 1164500 h 1714930"/>
                <a:gd name="connsiteX12" fmla="*/ 0 w 7581967"/>
                <a:gd name="connsiteY12" fmla="*/ 1714930 h 1714930"/>
                <a:gd name="connsiteX0" fmla="*/ 0 w 7581967"/>
                <a:gd name="connsiteY0" fmla="*/ 1714930 h 1714930"/>
                <a:gd name="connsiteX1" fmla="*/ 950156 w 7581967"/>
                <a:gd name="connsiteY1" fmla="*/ 1622844 h 1714930"/>
                <a:gd name="connsiteX2" fmla="*/ 2478974 w 7581967"/>
                <a:gd name="connsiteY2" fmla="*/ 1491553 h 1714930"/>
                <a:gd name="connsiteX3" fmla="*/ 4153932 w 7581967"/>
                <a:gd name="connsiteY3" fmla="*/ 862986 h 1714930"/>
                <a:gd name="connsiteX4" fmla="*/ 6323507 w 7581967"/>
                <a:gd name="connsiteY4" fmla="*/ 1003729 h 1714930"/>
                <a:gd name="connsiteX5" fmla="*/ 7567251 w 7581967"/>
                <a:gd name="connsiteY5" fmla="*/ 528623 h 1714930"/>
                <a:gd name="connsiteX6" fmla="*/ 7581967 w 7581967"/>
                <a:gd name="connsiteY6" fmla="*/ 19649 h 1714930"/>
                <a:gd name="connsiteX7" fmla="*/ 5857326 w 7581967"/>
                <a:gd name="connsiteY7" fmla="*/ 702928 h 1714930"/>
                <a:gd name="connsiteX8" fmla="*/ 4028562 w 7581967"/>
                <a:gd name="connsiteY8" fmla="*/ 459583 h 1714930"/>
                <a:gd name="connsiteX9" fmla="*/ 2432633 w 7581967"/>
                <a:gd name="connsiteY9" fmla="*/ 1246664 h 1714930"/>
                <a:gd name="connsiteX10" fmla="*/ 972823 w 7581967"/>
                <a:gd name="connsiteY10" fmla="*/ 818390 h 1714930"/>
                <a:gd name="connsiteX11" fmla="*/ 0 w 7581967"/>
                <a:gd name="connsiteY11" fmla="*/ 1248934 h 1714930"/>
                <a:gd name="connsiteX12" fmla="*/ 0 w 7581967"/>
                <a:gd name="connsiteY12" fmla="*/ 1714930 h 1714930"/>
                <a:gd name="connsiteX0" fmla="*/ 0 w 7581967"/>
                <a:gd name="connsiteY0" fmla="*/ 1714930 h 1732861"/>
                <a:gd name="connsiteX1" fmla="*/ 950156 w 7581967"/>
                <a:gd name="connsiteY1" fmla="*/ 1622844 h 1732861"/>
                <a:gd name="connsiteX2" fmla="*/ 2478974 w 7581967"/>
                <a:gd name="connsiteY2" fmla="*/ 1491553 h 1732861"/>
                <a:gd name="connsiteX3" fmla="*/ 4153932 w 7581967"/>
                <a:gd name="connsiteY3" fmla="*/ 862986 h 1732861"/>
                <a:gd name="connsiteX4" fmla="*/ 6323507 w 7581967"/>
                <a:gd name="connsiteY4" fmla="*/ 1003729 h 1732861"/>
                <a:gd name="connsiteX5" fmla="*/ 7567251 w 7581967"/>
                <a:gd name="connsiteY5" fmla="*/ 528623 h 1732861"/>
                <a:gd name="connsiteX6" fmla="*/ 7581967 w 7581967"/>
                <a:gd name="connsiteY6" fmla="*/ 19649 h 1732861"/>
                <a:gd name="connsiteX7" fmla="*/ 5857326 w 7581967"/>
                <a:gd name="connsiteY7" fmla="*/ 702928 h 1732861"/>
                <a:gd name="connsiteX8" fmla="*/ 4028562 w 7581967"/>
                <a:gd name="connsiteY8" fmla="*/ 459583 h 1732861"/>
                <a:gd name="connsiteX9" fmla="*/ 2432633 w 7581967"/>
                <a:gd name="connsiteY9" fmla="*/ 1246664 h 1732861"/>
                <a:gd name="connsiteX10" fmla="*/ 972823 w 7581967"/>
                <a:gd name="connsiteY10" fmla="*/ 818390 h 1732861"/>
                <a:gd name="connsiteX11" fmla="*/ 0 w 7581967"/>
                <a:gd name="connsiteY11" fmla="*/ 1248934 h 1732861"/>
                <a:gd name="connsiteX12" fmla="*/ 0 w 7581967"/>
                <a:gd name="connsiteY12" fmla="*/ 1714930 h 1732861"/>
                <a:gd name="connsiteX0" fmla="*/ 0 w 7581967"/>
                <a:gd name="connsiteY0" fmla="*/ 1714930 h 1732861"/>
                <a:gd name="connsiteX1" fmla="*/ 950156 w 7581967"/>
                <a:gd name="connsiteY1" fmla="*/ 1622844 h 1732861"/>
                <a:gd name="connsiteX2" fmla="*/ 2478974 w 7581967"/>
                <a:gd name="connsiteY2" fmla="*/ 1491553 h 1732861"/>
                <a:gd name="connsiteX3" fmla="*/ 4153932 w 7581967"/>
                <a:gd name="connsiteY3" fmla="*/ 862986 h 1732861"/>
                <a:gd name="connsiteX4" fmla="*/ 6323507 w 7581967"/>
                <a:gd name="connsiteY4" fmla="*/ 1003729 h 1732861"/>
                <a:gd name="connsiteX5" fmla="*/ 7567251 w 7581967"/>
                <a:gd name="connsiteY5" fmla="*/ 528623 h 1732861"/>
                <a:gd name="connsiteX6" fmla="*/ 7581967 w 7581967"/>
                <a:gd name="connsiteY6" fmla="*/ 19649 h 1732861"/>
                <a:gd name="connsiteX7" fmla="*/ 5857326 w 7581967"/>
                <a:gd name="connsiteY7" fmla="*/ 702928 h 1732861"/>
                <a:gd name="connsiteX8" fmla="*/ 4028562 w 7581967"/>
                <a:gd name="connsiteY8" fmla="*/ 459583 h 1732861"/>
                <a:gd name="connsiteX9" fmla="*/ 2432633 w 7581967"/>
                <a:gd name="connsiteY9" fmla="*/ 1246664 h 1732861"/>
                <a:gd name="connsiteX10" fmla="*/ 972823 w 7581967"/>
                <a:gd name="connsiteY10" fmla="*/ 818390 h 1732861"/>
                <a:gd name="connsiteX11" fmla="*/ 0 w 7581967"/>
                <a:gd name="connsiteY11" fmla="*/ 1248934 h 1732861"/>
                <a:gd name="connsiteX12" fmla="*/ 0 w 7581967"/>
                <a:gd name="connsiteY12" fmla="*/ 1714930 h 1732861"/>
                <a:gd name="connsiteX0" fmla="*/ 0 w 7581967"/>
                <a:gd name="connsiteY0" fmla="*/ 1714930 h 1732861"/>
                <a:gd name="connsiteX1" fmla="*/ 950156 w 7581967"/>
                <a:gd name="connsiteY1" fmla="*/ 1622844 h 1732861"/>
                <a:gd name="connsiteX2" fmla="*/ 2478974 w 7581967"/>
                <a:gd name="connsiteY2" fmla="*/ 1491553 h 1732861"/>
                <a:gd name="connsiteX3" fmla="*/ 4153932 w 7581967"/>
                <a:gd name="connsiteY3" fmla="*/ 862986 h 1732861"/>
                <a:gd name="connsiteX4" fmla="*/ 6323507 w 7581967"/>
                <a:gd name="connsiteY4" fmla="*/ 1003729 h 1732861"/>
                <a:gd name="connsiteX5" fmla="*/ 7567251 w 7581967"/>
                <a:gd name="connsiteY5" fmla="*/ 528623 h 1732861"/>
                <a:gd name="connsiteX6" fmla="*/ 7581967 w 7581967"/>
                <a:gd name="connsiteY6" fmla="*/ 19649 h 1732861"/>
                <a:gd name="connsiteX7" fmla="*/ 5857326 w 7581967"/>
                <a:gd name="connsiteY7" fmla="*/ 702928 h 1732861"/>
                <a:gd name="connsiteX8" fmla="*/ 4028562 w 7581967"/>
                <a:gd name="connsiteY8" fmla="*/ 459583 h 1732861"/>
                <a:gd name="connsiteX9" fmla="*/ 2432633 w 7581967"/>
                <a:gd name="connsiteY9" fmla="*/ 1246664 h 1732861"/>
                <a:gd name="connsiteX10" fmla="*/ 972823 w 7581967"/>
                <a:gd name="connsiteY10" fmla="*/ 818390 h 1732861"/>
                <a:gd name="connsiteX11" fmla="*/ 0 w 7581967"/>
                <a:gd name="connsiteY11" fmla="*/ 1248934 h 1732861"/>
                <a:gd name="connsiteX12" fmla="*/ 0 w 7581967"/>
                <a:gd name="connsiteY12" fmla="*/ 1714930 h 1732861"/>
                <a:gd name="connsiteX0" fmla="*/ 0 w 7581967"/>
                <a:gd name="connsiteY0" fmla="*/ 1714930 h 1732861"/>
                <a:gd name="connsiteX1" fmla="*/ 950156 w 7581967"/>
                <a:gd name="connsiteY1" fmla="*/ 1622844 h 1732861"/>
                <a:gd name="connsiteX2" fmla="*/ 2478974 w 7581967"/>
                <a:gd name="connsiteY2" fmla="*/ 1491553 h 1732861"/>
                <a:gd name="connsiteX3" fmla="*/ 4153932 w 7581967"/>
                <a:gd name="connsiteY3" fmla="*/ 862986 h 1732861"/>
                <a:gd name="connsiteX4" fmla="*/ 6323507 w 7581967"/>
                <a:gd name="connsiteY4" fmla="*/ 1003729 h 1732861"/>
                <a:gd name="connsiteX5" fmla="*/ 7567251 w 7581967"/>
                <a:gd name="connsiteY5" fmla="*/ 528623 h 1732861"/>
                <a:gd name="connsiteX6" fmla="*/ 7581967 w 7581967"/>
                <a:gd name="connsiteY6" fmla="*/ 19649 h 1732861"/>
                <a:gd name="connsiteX7" fmla="*/ 5857326 w 7581967"/>
                <a:gd name="connsiteY7" fmla="*/ 702928 h 1732861"/>
                <a:gd name="connsiteX8" fmla="*/ 4028562 w 7581967"/>
                <a:gd name="connsiteY8" fmla="*/ 459583 h 1732861"/>
                <a:gd name="connsiteX9" fmla="*/ 2432633 w 7581967"/>
                <a:gd name="connsiteY9" fmla="*/ 1246664 h 1732861"/>
                <a:gd name="connsiteX10" fmla="*/ 972823 w 7581967"/>
                <a:gd name="connsiteY10" fmla="*/ 818390 h 1732861"/>
                <a:gd name="connsiteX11" fmla="*/ 0 w 7581967"/>
                <a:gd name="connsiteY11" fmla="*/ 1248934 h 1732861"/>
                <a:gd name="connsiteX12" fmla="*/ 0 w 7581967"/>
                <a:gd name="connsiteY12" fmla="*/ 1714930 h 1732861"/>
                <a:gd name="connsiteX0" fmla="*/ 0 w 7567251"/>
                <a:gd name="connsiteY0" fmla="*/ 1734212 h 1752143"/>
                <a:gd name="connsiteX1" fmla="*/ 950156 w 7567251"/>
                <a:gd name="connsiteY1" fmla="*/ 1642126 h 1752143"/>
                <a:gd name="connsiteX2" fmla="*/ 2478974 w 7567251"/>
                <a:gd name="connsiteY2" fmla="*/ 1510835 h 1752143"/>
                <a:gd name="connsiteX3" fmla="*/ 4153932 w 7567251"/>
                <a:gd name="connsiteY3" fmla="*/ 882268 h 1752143"/>
                <a:gd name="connsiteX4" fmla="*/ 6323507 w 7567251"/>
                <a:gd name="connsiteY4" fmla="*/ 1023011 h 1752143"/>
                <a:gd name="connsiteX5" fmla="*/ 7567251 w 7567251"/>
                <a:gd name="connsiteY5" fmla="*/ 547905 h 1752143"/>
                <a:gd name="connsiteX6" fmla="*/ 7119820 w 7567251"/>
                <a:gd name="connsiteY6" fmla="*/ 19282 h 1752143"/>
                <a:gd name="connsiteX7" fmla="*/ 5857326 w 7567251"/>
                <a:gd name="connsiteY7" fmla="*/ 722210 h 1752143"/>
                <a:gd name="connsiteX8" fmla="*/ 4028562 w 7567251"/>
                <a:gd name="connsiteY8" fmla="*/ 478865 h 1752143"/>
                <a:gd name="connsiteX9" fmla="*/ 2432633 w 7567251"/>
                <a:gd name="connsiteY9" fmla="*/ 1265946 h 1752143"/>
                <a:gd name="connsiteX10" fmla="*/ 972823 w 7567251"/>
                <a:gd name="connsiteY10" fmla="*/ 837672 h 1752143"/>
                <a:gd name="connsiteX11" fmla="*/ 0 w 7567251"/>
                <a:gd name="connsiteY11" fmla="*/ 1268216 h 1752143"/>
                <a:gd name="connsiteX12" fmla="*/ 0 w 7567251"/>
                <a:gd name="connsiteY12" fmla="*/ 1734212 h 1752143"/>
                <a:gd name="connsiteX0" fmla="*/ 0 w 7120073"/>
                <a:gd name="connsiteY0" fmla="*/ 1734212 h 1752143"/>
                <a:gd name="connsiteX1" fmla="*/ 950156 w 7120073"/>
                <a:gd name="connsiteY1" fmla="*/ 1642126 h 1752143"/>
                <a:gd name="connsiteX2" fmla="*/ 2478974 w 7120073"/>
                <a:gd name="connsiteY2" fmla="*/ 1510835 h 1752143"/>
                <a:gd name="connsiteX3" fmla="*/ 4153932 w 7120073"/>
                <a:gd name="connsiteY3" fmla="*/ 882268 h 1752143"/>
                <a:gd name="connsiteX4" fmla="*/ 6323507 w 7120073"/>
                <a:gd name="connsiteY4" fmla="*/ 1023011 h 1752143"/>
                <a:gd name="connsiteX5" fmla="*/ 7120073 w 7120073"/>
                <a:gd name="connsiteY5" fmla="*/ 604200 h 1752143"/>
                <a:gd name="connsiteX6" fmla="*/ 7119820 w 7120073"/>
                <a:gd name="connsiteY6" fmla="*/ 19282 h 1752143"/>
                <a:gd name="connsiteX7" fmla="*/ 5857326 w 7120073"/>
                <a:gd name="connsiteY7" fmla="*/ 722210 h 1752143"/>
                <a:gd name="connsiteX8" fmla="*/ 4028562 w 7120073"/>
                <a:gd name="connsiteY8" fmla="*/ 478865 h 1752143"/>
                <a:gd name="connsiteX9" fmla="*/ 2432633 w 7120073"/>
                <a:gd name="connsiteY9" fmla="*/ 1265946 h 1752143"/>
                <a:gd name="connsiteX10" fmla="*/ 972823 w 7120073"/>
                <a:gd name="connsiteY10" fmla="*/ 837672 h 1752143"/>
                <a:gd name="connsiteX11" fmla="*/ 0 w 7120073"/>
                <a:gd name="connsiteY11" fmla="*/ 1268216 h 1752143"/>
                <a:gd name="connsiteX12" fmla="*/ 0 w 7120073"/>
                <a:gd name="connsiteY12" fmla="*/ 1734212 h 1752143"/>
                <a:gd name="connsiteX0" fmla="*/ 0 w 7120073"/>
                <a:gd name="connsiteY0" fmla="*/ 1734212 h 1742583"/>
                <a:gd name="connsiteX1" fmla="*/ 851819 w 7120073"/>
                <a:gd name="connsiteY1" fmla="*/ 1454478 h 1742583"/>
                <a:gd name="connsiteX2" fmla="*/ 2478974 w 7120073"/>
                <a:gd name="connsiteY2" fmla="*/ 1510835 h 1742583"/>
                <a:gd name="connsiteX3" fmla="*/ 4153932 w 7120073"/>
                <a:gd name="connsiteY3" fmla="*/ 882268 h 1742583"/>
                <a:gd name="connsiteX4" fmla="*/ 6323507 w 7120073"/>
                <a:gd name="connsiteY4" fmla="*/ 1023011 h 1742583"/>
                <a:gd name="connsiteX5" fmla="*/ 7120073 w 7120073"/>
                <a:gd name="connsiteY5" fmla="*/ 604200 h 1742583"/>
                <a:gd name="connsiteX6" fmla="*/ 7119820 w 7120073"/>
                <a:gd name="connsiteY6" fmla="*/ 19282 h 1742583"/>
                <a:gd name="connsiteX7" fmla="*/ 5857326 w 7120073"/>
                <a:gd name="connsiteY7" fmla="*/ 722210 h 1742583"/>
                <a:gd name="connsiteX8" fmla="*/ 4028562 w 7120073"/>
                <a:gd name="connsiteY8" fmla="*/ 478865 h 1742583"/>
                <a:gd name="connsiteX9" fmla="*/ 2432633 w 7120073"/>
                <a:gd name="connsiteY9" fmla="*/ 1265946 h 1742583"/>
                <a:gd name="connsiteX10" fmla="*/ 972823 w 7120073"/>
                <a:gd name="connsiteY10" fmla="*/ 837672 h 1742583"/>
                <a:gd name="connsiteX11" fmla="*/ 0 w 7120073"/>
                <a:gd name="connsiteY11" fmla="*/ 1268216 h 1742583"/>
                <a:gd name="connsiteX12" fmla="*/ 0 w 7120073"/>
                <a:gd name="connsiteY12" fmla="*/ 1734212 h 1742583"/>
                <a:gd name="connsiteX0" fmla="*/ 0 w 7120073"/>
                <a:gd name="connsiteY0" fmla="*/ 1734049 h 1742420"/>
                <a:gd name="connsiteX1" fmla="*/ 851819 w 7120073"/>
                <a:gd name="connsiteY1" fmla="*/ 1454315 h 1742420"/>
                <a:gd name="connsiteX2" fmla="*/ 2478974 w 7120073"/>
                <a:gd name="connsiteY2" fmla="*/ 1510672 h 1742420"/>
                <a:gd name="connsiteX3" fmla="*/ 4153932 w 7120073"/>
                <a:gd name="connsiteY3" fmla="*/ 882105 h 1742420"/>
                <a:gd name="connsiteX4" fmla="*/ 6323507 w 7120073"/>
                <a:gd name="connsiteY4" fmla="*/ 1022848 h 1742420"/>
                <a:gd name="connsiteX5" fmla="*/ 7120073 w 7120073"/>
                <a:gd name="connsiteY5" fmla="*/ 604037 h 1742420"/>
                <a:gd name="connsiteX6" fmla="*/ 7119820 w 7120073"/>
                <a:gd name="connsiteY6" fmla="*/ 19119 h 1742420"/>
                <a:gd name="connsiteX7" fmla="*/ 5857326 w 7120073"/>
                <a:gd name="connsiteY7" fmla="*/ 722047 h 1742420"/>
                <a:gd name="connsiteX8" fmla="*/ 4126900 w 7120073"/>
                <a:gd name="connsiteY8" fmla="*/ 431797 h 1742420"/>
                <a:gd name="connsiteX9" fmla="*/ 2432633 w 7120073"/>
                <a:gd name="connsiteY9" fmla="*/ 1265783 h 1742420"/>
                <a:gd name="connsiteX10" fmla="*/ 972823 w 7120073"/>
                <a:gd name="connsiteY10" fmla="*/ 837509 h 1742420"/>
                <a:gd name="connsiteX11" fmla="*/ 0 w 7120073"/>
                <a:gd name="connsiteY11" fmla="*/ 1268053 h 1742420"/>
                <a:gd name="connsiteX12" fmla="*/ 0 w 7120073"/>
                <a:gd name="connsiteY12" fmla="*/ 1734049 h 1742420"/>
                <a:gd name="connsiteX0" fmla="*/ 0 w 7120073"/>
                <a:gd name="connsiteY0" fmla="*/ 1734049 h 1742420"/>
                <a:gd name="connsiteX1" fmla="*/ 851819 w 7120073"/>
                <a:gd name="connsiteY1" fmla="*/ 1454315 h 1742420"/>
                <a:gd name="connsiteX2" fmla="*/ 2478974 w 7120073"/>
                <a:gd name="connsiteY2" fmla="*/ 1510672 h 1742420"/>
                <a:gd name="connsiteX3" fmla="*/ 4153932 w 7120073"/>
                <a:gd name="connsiteY3" fmla="*/ 882105 h 1742420"/>
                <a:gd name="connsiteX4" fmla="*/ 6323507 w 7120073"/>
                <a:gd name="connsiteY4" fmla="*/ 1022848 h 1742420"/>
                <a:gd name="connsiteX5" fmla="*/ 7120073 w 7120073"/>
                <a:gd name="connsiteY5" fmla="*/ 604037 h 1742420"/>
                <a:gd name="connsiteX6" fmla="*/ 7119820 w 7120073"/>
                <a:gd name="connsiteY6" fmla="*/ 19119 h 1742420"/>
                <a:gd name="connsiteX7" fmla="*/ 5857326 w 7120073"/>
                <a:gd name="connsiteY7" fmla="*/ 722047 h 1742420"/>
                <a:gd name="connsiteX8" fmla="*/ 4126900 w 7120073"/>
                <a:gd name="connsiteY8" fmla="*/ 431797 h 1742420"/>
                <a:gd name="connsiteX9" fmla="*/ 2432633 w 7120073"/>
                <a:gd name="connsiteY9" fmla="*/ 1265783 h 1742420"/>
                <a:gd name="connsiteX10" fmla="*/ 1049308 w 7120073"/>
                <a:gd name="connsiteY10" fmla="*/ 893806 h 1742420"/>
                <a:gd name="connsiteX11" fmla="*/ 0 w 7120073"/>
                <a:gd name="connsiteY11" fmla="*/ 1268053 h 1742420"/>
                <a:gd name="connsiteX12" fmla="*/ 0 w 7120073"/>
                <a:gd name="connsiteY12" fmla="*/ 1734049 h 1742420"/>
                <a:gd name="connsiteX0" fmla="*/ 0 w 7120073"/>
                <a:gd name="connsiteY0" fmla="*/ 1734049 h 1742420"/>
                <a:gd name="connsiteX1" fmla="*/ 851819 w 7120073"/>
                <a:gd name="connsiteY1" fmla="*/ 1454315 h 1742420"/>
                <a:gd name="connsiteX2" fmla="*/ 2478974 w 7120073"/>
                <a:gd name="connsiteY2" fmla="*/ 1510672 h 1742420"/>
                <a:gd name="connsiteX3" fmla="*/ 4153932 w 7120073"/>
                <a:gd name="connsiteY3" fmla="*/ 882105 h 1742420"/>
                <a:gd name="connsiteX4" fmla="*/ 6323507 w 7120073"/>
                <a:gd name="connsiteY4" fmla="*/ 1022848 h 1742420"/>
                <a:gd name="connsiteX5" fmla="*/ 7120073 w 7120073"/>
                <a:gd name="connsiteY5" fmla="*/ 604037 h 1742420"/>
                <a:gd name="connsiteX6" fmla="*/ 7119820 w 7120073"/>
                <a:gd name="connsiteY6" fmla="*/ 19119 h 1742420"/>
                <a:gd name="connsiteX7" fmla="*/ 5857326 w 7120073"/>
                <a:gd name="connsiteY7" fmla="*/ 722047 h 1742420"/>
                <a:gd name="connsiteX8" fmla="*/ 4126900 w 7120073"/>
                <a:gd name="connsiteY8" fmla="*/ 431797 h 1742420"/>
                <a:gd name="connsiteX9" fmla="*/ 2432633 w 7120073"/>
                <a:gd name="connsiteY9" fmla="*/ 1265783 h 1742420"/>
                <a:gd name="connsiteX10" fmla="*/ 1049308 w 7120073"/>
                <a:gd name="connsiteY10" fmla="*/ 893806 h 1742420"/>
                <a:gd name="connsiteX11" fmla="*/ 0 w 7120073"/>
                <a:gd name="connsiteY11" fmla="*/ 1333732 h 1742420"/>
                <a:gd name="connsiteX12" fmla="*/ 0 w 7120073"/>
                <a:gd name="connsiteY12" fmla="*/ 1734049 h 1742420"/>
                <a:gd name="connsiteX0" fmla="*/ 0 w 7120073"/>
                <a:gd name="connsiteY0" fmla="*/ 1733850 h 1742221"/>
                <a:gd name="connsiteX1" fmla="*/ 851819 w 7120073"/>
                <a:gd name="connsiteY1" fmla="*/ 1454116 h 1742221"/>
                <a:gd name="connsiteX2" fmla="*/ 2478974 w 7120073"/>
                <a:gd name="connsiteY2" fmla="*/ 1510473 h 1742221"/>
                <a:gd name="connsiteX3" fmla="*/ 4153932 w 7120073"/>
                <a:gd name="connsiteY3" fmla="*/ 881906 h 1742221"/>
                <a:gd name="connsiteX4" fmla="*/ 6323507 w 7120073"/>
                <a:gd name="connsiteY4" fmla="*/ 1022649 h 1742221"/>
                <a:gd name="connsiteX5" fmla="*/ 7120073 w 7120073"/>
                <a:gd name="connsiteY5" fmla="*/ 603838 h 1742221"/>
                <a:gd name="connsiteX6" fmla="*/ 7119820 w 7120073"/>
                <a:gd name="connsiteY6" fmla="*/ 18920 h 1742221"/>
                <a:gd name="connsiteX7" fmla="*/ 5922884 w 7120073"/>
                <a:gd name="connsiteY7" fmla="*/ 731231 h 1742221"/>
                <a:gd name="connsiteX8" fmla="*/ 4126900 w 7120073"/>
                <a:gd name="connsiteY8" fmla="*/ 431598 h 1742221"/>
                <a:gd name="connsiteX9" fmla="*/ 2432633 w 7120073"/>
                <a:gd name="connsiteY9" fmla="*/ 1265584 h 1742221"/>
                <a:gd name="connsiteX10" fmla="*/ 1049308 w 7120073"/>
                <a:gd name="connsiteY10" fmla="*/ 893607 h 1742221"/>
                <a:gd name="connsiteX11" fmla="*/ 0 w 7120073"/>
                <a:gd name="connsiteY11" fmla="*/ 1333533 h 1742221"/>
                <a:gd name="connsiteX12" fmla="*/ 0 w 7120073"/>
                <a:gd name="connsiteY12" fmla="*/ 1733850 h 1742221"/>
                <a:gd name="connsiteX0" fmla="*/ 0 w 7124270"/>
                <a:gd name="connsiteY0" fmla="*/ 1877705 h 1886076"/>
                <a:gd name="connsiteX1" fmla="*/ 851819 w 7124270"/>
                <a:gd name="connsiteY1" fmla="*/ 1597971 h 1886076"/>
                <a:gd name="connsiteX2" fmla="*/ 2478974 w 7124270"/>
                <a:gd name="connsiteY2" fmla="*/ 1654328 h 1886076"/>
                <a:gd name="connsiteX3" fmla="*/ 4153932 w 7124270"/>
                <a:gd name="connsiteY3" fmla="*/ 1025761 h 1886076"/>
                <a:gd name="connsiteX4" fmla="*/ 6323507 w 7124270"/>
                <a:gd name="connsiteY4" fmla="*/ 1166504 h 1886076"/>
                <a:gd name="connsiteX5" fmla="*/ 7120073 w 7124270"/>
                <a:gd name="connsiteY5" fmla="*/ 747693 h 1886076"/>
                <a:gd name="connsiteX6" fmla="*/ 7124269 w 7124270"/>
                <a:gd name="connsiteY6" fmla="*/ 16653 h 1886076"/>
                <a:gd name="connsiteX7" fmla="*/ 5922884 w 7124270"/>
                <a:gd name="connsiteY7" fmla="*/ 875086 h 1886076"/>
                <a:gd name="connsiteX8" fmla="*/ 4126900 w 7124270"/>
                <a:gd name="connsiteY8" fmla="*/ 575453 h 1886076"/>
                <a:gd name="connsiteX9" fmla="*/ 2432633 w 7124270"/>
                <a:gd name="connsiteY9" fmla="*/ 1409439 h 1886076"/>
                <a:gd name="connsiteX10" fmla="*/ 1049308 w 7124270"/>
                <a:gd name="connsiteY10" fmla="*/ 1037462 h 1886076"/>
                <a:gd name="connsiteX11" fmla="*/ 0 w 7124270"/>
                <a:gd name="connsiteY11" fmla="*/ 1477388 h 1886076"/>
                <a:gd name="connsiteX12" fmla="*/ 0 w 7124270"/>
                <a:gd name="connsiteY12" fmla="*/ 1877705 h 1886076"/>
                <a:gd name="connsiteX0" fmla="*/ 0 w 7124270"/>
                <a:gd name="connsiteY0" fmla="*/ 1861715 h 1870086"/>
                <a:gd name="connsiteX1" fmla="*/ 851819 w 7124270"/>
                <a:gd name="connsiteY1" fmla="*/ 1581981 h 1870086"/>
                <a:gd name="connsiteX2" fmla="*/ 2478974 w 7124270"/>
                <a:gd name="connsiteY2" fmla="*/ 1638338 h 1870086"/>
                <a:gd name="connsiteX3" fmla="*/ 4153932 w 7124270"/>
                <a:gd name="connsiteY3" fmla="*/ 1009771 h 1870086"/>
                <a:gd name="connsiteX4" fmla="*/ 6323507 w 7124270"/>
                <a:gd name="connsiteY4" fmla="*/ 1150514 h 1870086"/>
                <a:gd name="connsiteX5" fmla="*/ 7120073 w 7124270"/>
                <a:gd name="connsiteY5" fmla="*/ 731703 h 1870086"/>
                <a:gd name="connsiteX6" fmla="*/ 7124269 w 7124270"/>
                <a:gd name="connsiteY6" fmla="*/ 663 h 1870086"/>
                <a:gd name="connsiteX7" fmla="*/ 5922884 w 7124270"/>
                <a:gd name="connsiteY7" fmla="*/ 859096 h 1870086"/>
                <a:gd name="connsiteX8" fmla="*/ 4126900 w 7124270"/>
                <a:gd name="connsiteY8" fmla="*/ 559463 h 1870086"/>
                <a:gd name="connsiteX9" fmla="*/ 2432633 w 7124270"/>
                <a:gd name="connsiteY9" fmla="*/ 1393449 h 1870086"/>
                <a:gd name="connsiteX10" fmla="*/ 1049308 w 7124270"/>
                <a:gd name="connsiteY10" fmla="*/ 1021472 h 1870086"/>
                <a:gd name="connsiteX11" fmla="*/ 0 w 7124270"/>
                <a:gd name="connsiteY11" fmla="*/ 1461398 h 1870086"/>
                <a:gd name="connsiteX12" fmla="*/ 0 w 7124270"/>
                <a:gd name="connsiteY12" fmla="*/ 1861715 h 1870086"/>
                <a:gd name="connsiteX0" fmla="*/ 0 w 7127911"/>
                <a:gd name="connsiteY0" fmla="*/ 1861715 h 1870086"/>
                <a:gd name="connsiteX1" fmla="*/ 851819 w 7127911"/>
                <a:gd name="connsiteY1" fmla="*/ 1581981 h 1870086"/>
                <a:gd name="connsiteX2" fmla="*/ 2478974 w 7127911"/>
                <a:gd name="connsiteY2" fmla="*/ 1638338 h 1870086"/>
                <a:gd name="connsiteX3" fmla="*/ 4153932 w 7127911"/>
                <a:gd name="connsiteY3" fmla="*/ 1009771 h 1870086"/>
                <a:gd name="connsiteX4" fmla="*/ 6323507 w 7127911"/>
                <a:gd name="connsiteY4" fmla="*/ 1150514 h 1870086"/>
                <a:gd name="connsiteX5" fmla="*/ 7127911 w 7127911"/>
                <a:gd name="connsiteY5" fmla="*/ 984362 h 1870086"/>
                <a:gd name="connsiteX6" fmla="*/ 7124269 w 7127911"/>
                <a:gd name="connsiteY6" fmla="*/ 663 h 1870086"/>
                <a:gd name="connsiteX7" fmla="*/ 5922884 w 7127911"/>
                <a:gd name="connsiteY7" fmla="*/ 859096 h 1870086"/>
                <a:gd name="connsiteX8" fmla="*/ 4126900 w 7127911"/>
                <a:gd name="connsiteY8" fmla="*/ 559463 h 1870086"/>
                <a:gd name="connsiteX9" fmla="*/ 2432633 w 7127911"/>
                <a:gd name="connsiteY9" fmla="*/ 1393449 h 1870086"/>
                <a:gd name="connsiteX10" fmla="*/ 1049308 w 7127911"/>
                <a:gd name="connsiteY10" fmla="*/ 1021472 h 1870086"/>
                <a:gd name="connsiteX11" fmla="*/ 0 w 7127911"/>
                <a:gd name="connsiteY11" fmla="*/ 1461398 h 1870086"/>
                <a:gd name="connsiteX12" fmla="*/ 0 w 7127911"/>
                <a:gd name="connsiteY12" fmla="*/ 1861715 h 1870086"/>
                <a:gd name="connsiteX0" fmla="*/ 0 w 7127911"/>
                <a:gd name="connsiteY0" fmla="*/ 1407511 h 1415882"/>
                <a:gd name="connsiteX1" fmla="*/ 851819 w 7127911"/>
                <a:gd name="connsiteY1" fmla="*/ 1127777 h 1415882"/>
                <a:gd name="connsiteX2" fmla="*/ 2478974 w 7127911"/>
                <a:gd name="connsiteY2" fmla="*/ 1184134 h 1415882"/>
                <a:gd name="connsiteX3" fmla="*/ 4153932 w 7127911"/>
                <a:gd name="connsiteY3" fmla="*/ 555567 h 1415882"/>
                <a:gd name="connsiteX4" fmla="*/ 6323507 w 7127911"/>
                <a:gd name="connsiteY4" fmla="*/ 696310 h 1415882"/>
                <a:gd name="connsiteX5" fmla="*/ 7127911 w 7127911"/>
                <a:gd name="connsiteY5" fmla="*/ 530158 h 1415882"/>
                <a:gd name="connsiteX6" fmla="*/ 7124269 w 7127911"/>
                <a:gd name="connsiteY6" fmla="*/ 1246 h 1415882"/>
                <a:gd name="connsiteX7" fmla="*/ 5922884 w 7127911"/>
                <a:gd name="connsiteY7" fmla="*/ 404892 h 1415882"/>
                <a:gd name="connsiteX8" fmla="*/ 4126900 w 7127911"/>
                <a:gd name="connsiteY8" fmla="*/ 105259 h 1415882"/>
                <a:gd name="connsiteX9" fmla="*/ 2432633 w 7127911"/>
                <a:gd name="connsiteY9" fmla="*/ 939245 h 1415882"/>
                <a:gd name="connsiteX10" fmla="*/ 1049308 w 7127911"/>
                <a:gd name="connsiteY10" fmla="*/ 567268 h 1415882"/>
                <a:gd name="connsiteX11" fmla="*/ 0 w 7127911"/>
                <a:gd name="connsiteY11" fmla="*/ 1007194 h 1415882"/>
                <a:gd name="connsiteX12" fmla="*/ 0 w 7127911"/>
                <a:gd name="connsiteY12" fmla="*/ 1407511 h 1415882"/>
                <a:gd name="connsiteX0" fmla="*/ 0 w 7127911"/>
                <a:gd name="connsiteY0" fmla="*/ 1407511 h 1415882"/>
                <a:gd name="connsiteX1" fmla="*/ 851819 w 7127911"/>
                <a:gd name="connsiteY1" fmla="*/ 1127777 h 1415882"/>
                <a:gd name="connsiteX2" fmla="*/ 2478974 w 7127911"/>
                <a:gd name="connsiteY2" fmla="*/ 1184134 h 1415882"/>
                <a:gd name="connsiteX3" fmla="*/ 4153932 w 7127911"/>
                <a:gd name="connsiteY3" fmla="*/ 555567 h 1415882"/>
                <a:gd name="connsiteX4" fmla="*/ 6323507 w 7127911"/>
                <a:gd name="connsiteY4" fmla="*/ 696310 h 1415882"/>
                <a:gd name="connsiteX5" fmla="*/ 7127911 w 7127911"/>
                <a:gd name="connsiteY5" fmla="*/ 530158 h 1415882"/>
                <a:gd name="connsiteX6" fmla="*/ 7124269 w 7127911"/>
                <a:gd name="connsiteY6" fmla="*/ 1246 h 1415882"/>
                <a:gd name="connsiteX7" fmla="*/ 5922884 w 7127911"/>
                <a:gd name="connsiteY7" fmla="*/ 404892 h 1415882"/>
                <a:gd name="connsiteX8" fmla="*/ 4126900 w 7127911"/>
                <a:gd name="connsiteY8" fmla="*/ 105259 h 1415882"/>
                <a:gd name="connsiteX9" fmla="*/ 2307228 w 7127911"/>
                <a:gd name="connsiteY9" fmla="*/ 888714 h 1415882"/>
                <a:gd name="connsiteX10" fmla="*/ 1049308 w 7127911"/>
                <a:gd name="connsiteY10" fmla="*/ 567268 h 1415882"/>
                <a:gd name="connsiteX11" fmla="*/ 0 w 7127911"/>
                <a:gd name="connsiteY11" fmla="*/ 1007194 h 1415882"/>
                <a:gd name="connsiteX12" fmla="*/ 0 w 7127911"/>
                <a:gd name="connsiteY12" fmla="*/ 1407511 h 1415882"/>
                <a:gd name="connsiteX0" fmla="*/ 0 w 7127911"/>
                <a:gd name="connsiteY0" fmla="*/ 1407511 h 1415882"/>
                <a:gd name="connsiteX1" fmla="*/ 851819 w 7127911"/>
                <a:gd name="connsiteY1" fmla="*/ 1127777 h 1415882"/>
                <a:gd name="connsiteX2" fmla="*/ 2478974 w 7127911"/>
                <a:gd name="connsiteY2" fmla="*/ 1184134 h 1415882"/>
                <a:gd name="connsiteX3" fmla="*/ 4153932 w 7127911"/>
                <a:gd name="connsiteY3" fmla="*/ 555567 h 1415882"/>
                <a:gd name="connsiteX4" fmla="*/ 6323507 w 7127911"/>
                <a:gd name="connsiteY4" fmla="*/ 696310 h 1415882"/>
                <a:gd name="connsiteX5" fmla="*/ 7127911 w 7127911"/>
                <a:gd name="connsiteY5" fmla="*/ 530158 h 1415882"/>
                <a:gd name="connsiteX6" fmla="*/ 7124269 w 7127911"/>
                <a:gd name="connsiteY6" fmla="*/ 1246 h 1415882"/>
                <a:gd name="connsiteX7" fmla="*/ 5922884 w 7127911"/>
                <a:gd name="connsiteY7" fmla="*/ 404892 h 1415882"/>
                <a:gd name="connsiteX8" fmla="*/ 4126900 w 7127911"/>
                <a:gd name="connsiteY8" fmla="*/ 105259 h 1415882"/>
                <a:gd name="connsiteX9" fmla="*/ 2307228 w 7127911"/>
                <a:gd name="connsiteY9" fmla="*/ 888714 h 1415882"/>
                <a:gd name="connsiteX10" fmla="*/ 1049308 w 7127911"/>
                <a:gd name="connsiteY10" fmla="*/ 415673 h 1415882"/>
                <a:gd name="connsiteX11" fmla="*/ 0 w 7127911"/>
                <a:gd name="connsiteY11" fmla="*/ 1007194 h 1415882"/>
                <a:gd name="connsiteX12" fmla="*/ 0 w 7127911"/>
                <a:gd name="connsiteY12" fmla="*/ 1407511 h 1415882"/>
                <a:gd name="connsiteX0" fmla="*/ 0 w 7127911"/>
                <a:gd name="connsiteY0" fmla="*/ 1407511 h 1413347"/>
                <a:gd name="connsiteX1" fmla="*/ 859657 w 7127911"/>
                <a:gd name="connsiteY1" fmla="*/ 976181 h 1413347"/>
                <a:gd name="connsiteX2" fmla="*/ 2478974 w 7127911"/>
                <a:gd name="connsiteY2" fmla="*/ 1184134 h 1413347"/>
                <a:gd name="connsiteX3" fmla="*/ 4153932 w 7127911"/>
                <a:gd name="connsiteY3" fmla="*/ 555567 h 1413347"/>
                <a:gd name="connsiteX4" fmla="*/ 6323507 w 7127911"/>
                <a:gd name="connsiteY4" fmla="*/ 696310 h 1413347"/>
                <a:gd name="connsiteX5" fmla="*/ 7127911 w 7127911"/>
                <a:gd name="connsiteY5" fmla="*/ 530158 h 1413347"/>
                <a:gd name="connsiteX6" fmla="*/ 7124269 w 7127911"/>
                <a:gd name="connsiteY6" fmla="*/ 1246 h 1413347"/>
                <a:gd name="connsiteX7" fmla="*/ 5922884 w 7127911"/>
                <a:gd name="connsiteY7" fmla="*/ 404892 h 1413347"/>
                <a:gd name="connsiteX8" fmla="*/ 4126900 w 7127911"/>
                <a:gd name="connsiteY8" fmla="*/ 105259 h 1413347"/>
                <a:gd name="connsiteX9" fmla="*/ 2307228 w 7127911"/>
                <a:gd name="connsiteY9" fmla="*/ 888714 h 1413347"/>
                <a:gd name="connsiteX10" fmla="*/ 1049308 w 7127911"/>
                <a:gd name="connsiteY10" fmla="*/ 415673 h 1413347"/>
                <a:gd name="connsiteX11" fmla="*/ 0 w 7127911"/>
                <a:gd name="connsiteY11" fmla="*/ 1007194 h 1413347"/>
                <a:gd name="connsiteX12" fmla="*/ 0 w 7127911"/>
                <a:gd name="connsiteY12" fmla="*/ 1407511 h 1413347"/>
                <a:gd name="connsiteX0" fmla="*/ 0 w 7127911"/>
                <a:gd name="connsiteY0" fmla="*/ 1407511 h 1413347"/>
                <a:gd name="connsiteX1" fmla="*/ 859657 w 7127911"/>
                <a:gd name="connsiteY1" fmla="*/ 976181 h 1413347"/>
                <a:gd name="connsiteX2" fmla="*/ 2478974 w 7127911"/>
                <a:gd name="connsiteY2" fmla="*/ 1184134 h 1413347"/>
                <a:gd name="connsiteX3" fmla="*/ 4153932 w 7127911"/>
                <a:gd name="connsiteY3" fmla="*/ 555567 h 1413347"/>
                <a:gd name="connsiteX4" fmla="*/ 6323507 w 7127911"/>
                <a:gd name="connsiteY4" fmla="*/ 696310 h 1413347"/>
                <a:gd name="connsiteX5" fmla="*/ 7127911 w 7127911"/>
                <a:gd name="connsiteY5" fmla="*/ 605957 h 1413347"/>
                <a:gd name="connsiteX6" fmla="*/ 7124269 w 7127911"/>
                <a:gd name="connsiteY6" fmla="*/ 1246 h 1413347"/>
                <a:gd name="connsiteX7" fmla="*/ 5922884 w 7127911"/>
                <a:gd name="connsiteY7" fmla="*/ 404892 h 1413347"/>
                <a:gd name="connsiteX8" fmla="*/ 4126900 w 7127911"/>
                <a:gd name="connsiteY8" fmla="*/ 105259 h 1413347"/>
                <a:gd name="connsiteX9" fmla="*/ 2307228 w 7127911"/>
                <a:gd name="connsiteY9" fmla="*/ 888714 h 1413347"/>
                <a:gd name="connsiteX10" fmla="*/ 1049308 w 7127911"/>
                <a:gd name="connsiteY10" fmla="*/ 415673 h 1413347"/>
                <a:gd name="connsiteX11" fmla="*/ 0 w 7127911"/>
                <a:gd name="connsiteY11" fmla="*/ 1007194 h 1413347"/>
                <a:gd name="connsiteX12" fmla="*/ 0 w 7127911"/>
                <a:gd name="connsiteY12" fmla="*/ 1407511 h 1413347"/>
                <a:gd name="connsiteX0" fmla="*/ 0 w 7127911"/>
                <a:gd name="connsiteY0" fmla="*/ 1313789 h 1319625"/>
                <a:gd name="connsiteX1" fmla="*/ 859657 w 7127911"/>
                <a:gd name="connsiteY1" fmla="*/ 882459 h 1319625"/>
                <a:gd name="connsiteX2" fmla="*/ 2478974 w 7127911"/>
                <a:gd name="connsiteY2" fmla="*/ 1090412 h 1319625"/>
                <a:gd name="connsiteX3" fmla="*/ 4153932 w 7127911"/>
                <a:gd name="connsiteY3" fmla="*/ 461845 h 1319625"/>
                <a:gd name="connsiteX4" fmla="*/ 6323507 w 7127911"/>
                <a:gd name="connsiteY4" fmla="*/ 602588 h 1319625"/>
                <a:gd name="connsiteX5" fmla="*/ 7127911 w 7127911"/>
                <a:gd name="connsiteY5" fmla="*/ 512235 h 1319625"/>
                <a:gd name="connsiteX6" fmla="*/ 7116431 w 7127911"/>
                <a:gd name="connsiteY6" fmla="*/ 84386 h 1319625"/>
                <a:gd name="connsiteX7" fmla="*/ 5922884 w 7127911"/>
                <a:gd name="connsiteY7" fmla="*/ 311170 h 1319625"/>
                <a:gd name="connsiteX8" fmla="*/ 4126900 w 7127911"/>
                <a:gd name="connsiteY8" fmla="*/ 11537 h 1319625"/>
                <a:gd name="connsiteX9" fmla="*/ 2307228 w 7127911"/>
                <a:gd name="connsiteY9" fmla="*/ 794992 h 1319625"/>
                <a:gd name="connsiteX10" fmla="*/ 1049308 w 7127911"/>
                <a:gd name="connsiteY10" fmla="*/ 321951 h 1319625"/>
                <a:gd name="connsiteX11" fmla="*/ 0 w 7127911"/>
                <a:gd name="connsiteY11" fmla="*/ 913472 h 1319625"/>
                <a:gd name="connsiteX12" fmla="*/ 0 w 7127911"/>
                <a:gd name="connsiteY12" fmla="*/ 1313789 h 131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27911" h="1319625">
                  <a:moveTo>
                    <a:pt x="0" y="1313789"/>
                  </a:moveTo>
                  <a:cubicBezTo>
                    <a:pt x="158359" y="1376107"/>
                    <a:pt x="446495" y="919688"/>
                    <a:pt x="859657" y="882459"/>
                  </a:cubicBezTo>
                  <a:cubicBezTo>
                    <a:pt x="1402042" y="901245"/>
                    <a:pt x="1929928" y="1160514"/>
                    <a:pt x="2478974" y="1090412"/>
                  </a:cubicBezTo>
                  <a:cubicBezTo>
                    <a:pt x="3028020" y="1020310"/>
                    <a:pt x="3513177" y="543149"/>
                    <a:pt x="4153932" y="461845"/>
                  </a:cubicBezTo>
                  <a:cubicBezTo>
                    <a:pt x="4794688" y="380541"/>
                    <a:pt x="5827844" y="594190"/>
                    <a:pt x="6323507" y="602588"/>
                  </a:cubicBezTo>
                  <a:cubicBezTo>
                    <a:pt x="6819170" y="610986"/>
                    <a:pt x="6862389" y="651839"/>
                    <a:pt x="7127911" y="512235"/>
                  </a:cubicBezTo>
                  <a:cubicBezTo>
                    <a:pt x="7127827" y="317262"/>
                    <a:pt x="7116515" y="279359"/>
                    <a:pt x="7116431" y="84386"/>
                  </a:cubicBezTo>
                  <a:cubicBezTo>
                    <a:pt x="6686231" y="57631"/>
                    <a:pt x="6421139" y="323311"/>
                    <a:pt x="5922884" y="311170"/>
                  </a:cubicBezTo>
                  <a:cubicBezTo>
                    <a:pt x="5424629" y="299029"/>
                    <a:pt x="4729509" y="-69100"/>
                    <a:pt x="4126900" y="11537"/>
                  </a:cubicBezTo>
                  <a:cubicBezTo>
                    <a:pt x="3524291" y="92174"/>
                    <a:pt x="2820160" y="743256"/>
                    <a:pt x="2307228" y="794992"/>
                  </a:cubicBezTo>
                  <a:cubicBezTo>
                    <a:pt x="1794296" y="846728"/>
                    <a:pt x="1454747" y="310626"/>
                    <a:pt x="1049308" y="321951"/>
                  </a:cubicBezTo>
                  <a:cubicBezTo>
                    <a:pt x="643869" y="333276"/>
                    <a:pt x="404312" y="582092"/>
                    <a:pt x="0" y="913472"/>
                  </a:cubicBezTo>
                  <a:lnTo>
                    <a:pt x="0" y="1313789"/>
                  </a:lnTo>
                  <a:close/>
                </a:path>
              </a:pathLst>
            </a:custGeom>
            <a:solidFill>
              <a:srgbClr val="84C0C6">
                <a:alpha val="50196"/>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sp>
        <p:nvSpPr>
          <p:cNvPr id="10" name="TextBox 9"/>
          <p:cNvSpPr txBox="1"/>
          <p:nvPr/>
        </p:nvSpPr>
        <p:spPr>
          <a:xfrm>
            <a:off x="357526" y="308161"/>
            <a:ext cx="6840760" cy="523220"/>
          </a:xfrm>
          <a:prstGeom prst="rect">
            <a:avLst/>
          </a:prstGeom>
          <a:noFill/>
        </p:spPr>
        <p:txBody>
          <a:bodyPr wrap="square" rtlCol="0">
            <a:spAutoFit/>
          </a:bodyPr>
          <a:lstStyle/>
          <a:p>
            <a:pPr algn="ctr"/>
            <a:r>
              <a:rPr lang="en-GB" sz="2800" b="1" dirty="0">
                <a:solidFill>
                  <a:schemeClr val="bg1"/>
                </a:solidFill>
              </a:rPr>
              <a:t>Nairn: Dune resilience and adaptation  </a:t>
            </a:r>
          </a:p>
        </p:txBody>
      </p:sp>
      <p:sp>
        <p:nvSpPr>
          <p:cNvPr id="12" name="Rectangle 11"/>
          <p:cNvSpPr/>
          <p:nvPr/>
        </p:nvSpPr>
        <p:spPr>
          <a:xfrm>
            <a:off x="5580037" y="3977754"/>
            <a:ext cx="1975775" cy="830997"/>
          </a:xfrm>
          <a:prstGeom prst="rect">
            <a:avLst/>
          </a:prstGeom>
          <a:solidFill>
            <a:schemeClr val="bg1">
              <a:alpha val="59000"/>
            </a:schemeClr>
          </a:solidFill>
        </p:spPr>
        <p:txBody>
          <a:bodyPr wrap="square">
            <a:spAutoFit/>
          </a:bodyPr>
          <a:lstStyle/>
          <a:p>
            <a:pPr algn="r">
              <a:spcAft>
                <a:spcPts val="0"/>
              </a:spcAft>
            </a:pPr>
            <a:r>
              <a:rPr lang="en-GB" sz="1200" dirty="0">
                <a:solidFill>
                  <a:schemeClr val="tx1">
                    <a:lumMod val="50000"/>
                  </a:schemeClr>
                </a:solidFill>
                <a:latin typeface="Arial" panose="020B0604020202020204" pitchFamily="34" charset="0"/>
                <a:ea typeface="Arial" panose="020B0604020202020204" pitchFamily="34" charset="0"/>
                <a:cs typeface="Times New Roman" panose="02020603050405020304" pitchFamily="18" charset="0"/>
              </a:rPr>
              <a:t>The narrow dunes protect Fishertown, but they are narrow and erosional. </a:t>
            </a:r>
          </a:p>
          <a:p>
            <a:pPr algn="r">
              <a:spcAft>
                <a:spcPts val="0"/>
              </a:spcAft>
            </a:pPr>
            <a:r>
              <a:rPr lang="en-GB" sz="1200" dirty="0">
                <a:solidFill>
                  <a:schemeClr val="tx1">
                    <a:lumMod val="50000"/>
                  </a:schemeClr>
                </a:solidFill>
                <a:latin typeface="Arial" panose="020B0604020202020204" pitchFamily="34" charset="0"/>
                <a:ea typeface="Arial" panose="020B0604020202020204" pitchFamily="34" charset="0"/>
                <a:cs typeface="Arial" panose="020B0604020202020204" pitchFamily="34" charset="0"/>
              </a:rPr>
              <a:t>©</a:t>
            </a:r>
            <a:r>
              <a:rPr lang="en-GB" sz="1200" dirty="0">
                <a:solidFill>
                  <a:schemeClr val="tx1">
                    <a:lumMod val="50000"/>
                  </a:schemeClr>
                </a:solidFill>
                <a:latin typeface="Arial" panose="020B0604020202020204" pitchFamily="34" charset="0"/>
                <a:ea typeface="Arial" panose="020B0604020202020204" pitchFamily="34" charset="0"/>
                <a:cs typeface="Times New Roman" panose="02020603050405020304" pitchFamily="18" charset="0"/>
              </a:rPr>
              <a:t>DynamicCoast (2023)</a:t>
            </a:r>
            <a:endParaRPr lang="en-GB" sz="1200" dirty="0">
              <a:solidFill>
                <a:schemeClr val="tx1">
                  <a:lumMod val="50000"/>
                </a:schemeClr>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13" name="Rounded Rectangle 12"/>
          <p:cNvSpPr/>
          <p:nvPr/>
        </p:nvSpPr>
        <p:spPr>
          <a:xfrm>
            <a:off x="238151" y="835165"/>
            <a:ext cx="2317550" cy="448071"/>
          </a:xfrm>
          <a:prstGeom prst="roundRect">
            <a:avLst>
              <a:gd name="adj" fmla="val 24305"/>
            </a:avLst>
          </a:prstGeom>
          <a:solidFill>
            <a:schemeClr val="bg1"/>
          </a:solidFill>
          <a:ln>
            <a:solidFill>
              <a:srgbClr val="14656F"/>
            </a:solidFill>
          </a:ln>
          <a:effectLst>
            <a:glow rad="101600">
              <a:srgbClr val="14656F">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14656F"/>
                </a:solidFill>
              </a:rPr>
              <a:t>April ‘23 to March ‘24</a:t>
            </a:r>
          </a:p>
        </p:txBody>
      </p:sp>
      <p:sp>
        <p:nvSpPr>
          <p:cNvPr id="14" name="Rounded Rectangle 13"/>
          <p:cNvSpPr/>
          <p:nvPr/>
        </p:nvSpPr>
        <p:spPr>
          <a:xfrm>
            <a:off x="2809193" y="838016"/>
            <a:ext cx="1836204" cy="448071"/>
          </a:xfrm>
          <a:prstGeom prst="roundRect">
            <a:avLst>
              <a:gd name="adj" fmla="val 24305"/>
            </a:avLst>
          </a:prstGeom>
          <a:solidFill>
            <a:schemeClr val="bg1"/>
          </a:solidFill>
          <a:ln>
            <a:solidFill>
              <a:srgbClr val="14656F"/>
            </a:solidFill>
          </a:ln>
          <a:effectLst>
            <a:glow rad="101600">
              <a:srgbClr val="14656F">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14656F"/>
                </a:solidFill>
              </a:rPr>
              <a:t>£83,000</a:t>
            </a:r>
          </a:p>
        </p:txBody>
      </p:sp>
      <p:sp>
        <p:nvSpPr>
          <p:cNvPr id="15" name="Rounded Rectangle 14"/>
          <p:cNvSpPr/>
          <p:nvPr/>
        </p:nvSpPr>
        <p:spPr>
          <a:xfrm>
            <a:off x="5051550" y="838015"/>
            <a:ext cx="2124236" cy="448071"/>
          </a:xfrm>
          <a:prstGeom prst="roundRect">
            <a:avLst>
              <a:gd name="adj" fmla="val 24305"/>
            </a:avLst>
          </a:prstGeom>
          <a:solidFill>
            <a:schemeClr val="bg1"/>
          </a:solidFill>
          <a:ln>
            <a:solidFill>
              <a:srgbClr val="14656F"/>
            </a:solidFill>
          </a:ln>
          <a:effectLst>
            <a:glow rad="101600">
              <a:srgbClr val="14656F">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14656F"/>
                </a:solidFill>
              </a:rPr>
              <a:t>Highland Council</a:t>
            </a:r>
          </a:p>
        </p:txBody>
      </p:sp>
      <p:sp>
        <p:nvSpPr>
          <p:cNvPr id="16" name="Rectangle 15"/>
          <p:cNvSpPr/>
          <p:nvPr/>
        </p:nvSpPr>
        <p:spPr>
          <a:xfrm>
            <a:off x="-3862" y="4797811"/>
            <a:ext cx="7563537" cy="2204862"/>
          </a:xfrm>
          <a:prstGeom prst="rect">
            <a:avLst/>
          </a:prstGeom>
          <a:solidFill>
            <a:srgbClr val="4C92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0"/>
              </a:spcAft>
            </a:pPr>
            <a:r>
              <a:rPr lang="en-GB" sz="1600" b="1" dirty="0">
                <a:solidFill>
                  <a:schemeClr val="bg1"/>
                </a:solidFill>
                <a:latin typeface="Arial" panose="020B0604020202020204" pitchFamily="34" charset="0"/>
                <a:ea typeface="Arial" panose="020B0604020202020204" pitchFamily="34" charset="0"/>
                <a:cs typeface="Times New Roman" panose="02020603050405020304" pitchFamily="18" charset="0"/>
              </a:rPr>
              <a:t>Overview: </a:t>
            </a:r>
          </a:p>
          <a:p>
            <a:pPr>
              <a:spcAft>
                <a:spcPts val="0"/>
              </a:spcAft>
            </a:pPr>
            <a:r>
              <a:rPr lang="en-GB" sz="1600" dirty="0">
                <a:solidFill>
                  <a:schemeClr val="bg1"/>
                </a:solidFill>
                <a:latin typeface="Arial" panose="020B0604020202020204" pitchFamily="34" charset="0"/>
                <a:ea typeface="Arial" panose="020B0604020202020204" pitchFamily="34" charset="0"/>
                <a:cs typeface="Times New Roman" panose="02020603050405020304" pitchFamily="18" charset="0"/>
              </a:rPr>
              <a:t>Our project aims to better understand the beach and dunes at Nairn, and improve the natural protective function that they provide to the Fishertown area of the town. Climate change is expected to increase the risks from erosion and flooding in these areas. </a:t>
            </a:r>
          </a:p>
          <a:p>
            <a:r>
              <a:rPr lang="en-GB" sz="1600" dirty="0">
                <a:solidFill>
                  <a:schemeClr val="bg1"/>
                </a:solidFill>
                <a:latin typeface="Arial" panose="020B0604020202020204" pitchFamily="34" charset="0"/>
                <a:ea typeface="Arial" panose="020B0604020202020204" pitchFamily="34" charset="0"/>
                <a:cs typeface="Times New Roman" panose="02020603050405020304" pitchFamily="18" charset="0"/>
              </a:rPr>
              <a:t>We’re using new technology to develop a ‘coastal resilience index’ of the dunes to help develop Dynamic Adaptive Pathways for Nairn, to keep the community safe.</a:t>
            </a:r>
            <a:endParaRPr lang="en-GB" sz="1600" dirty="0">
              <a:solidFill>
                <a:schemeClr val="bg1"/>
              </a:solidFill>
            </a:endParaRPr>
          </a:p>
        </p:txBody>
      </p:sp>
      <p:sp>
        <p:nvSpPr>
          <p:cNvPr id="18" name="Rectangle 17"/>
          <p:cNvSpPr/>
          <p:nvPr/>
        </p:nvSpPr>
        <p:spPr>
          <a:xfrm>
            <a:off x="0" y="7002092"/>
            <a:ext cx="4211885" cy="2989599"/>
          </a:xfrm>
          <a:prstGeom prst="rect">
            <a:avLst/>
          </a:prstGeom>
          <a:solidFill>
            <a:srgbClr val="C1DF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b="1" dirty="0">
                <a:solidFill>
                  <a:srgbClr val="14656F"/>
                </a:solidFill>
                <a:latin typeface="Arial" panose="020B0604020202020204" pitchFamily="34" charset="0"/>
                <a:cs typeface="Arial" panose="020B0604020202020204" pitchFamily="34" charset="0"/>
              </a:rPr>
              <a:t>What we are hoping to learn: </a:t>
            </a:r>
          </a:p>
          <a:p>
            <a:r>
              <a:rPr lang="en-GB" sz="1600" dirty="0">
                <a:solidFill>
                  <a:srgbClr val="14656F"/>
                </a:solidFill>
                <a:latin typeface="Arial" panose="020B0604020202020204" pitchFamily="34" charset="0"/>
                <a:cs typeface="Arial" panose="020B0604020202020204" pitchFamily="34" charset="0"/>
              </a:rPr>
              <a:t>We are using recent satellite images and drone surveys to track changes to the dunes and update the Dynamic Coast analysis, to understand the protection the dunes offer. </a:t>
            </a:r>
          </a:p>
          <a:p>
            <a:r>
              <a:rPr lang="en-GB" sz="1600" dirty="0">
                <a:solidFill>
                  <a:srgbClr val="14656F"/>
                </a:solidFill>
                <a:latin typeface="Arial" panose="020B0604020202020204" pitchFamily="34" charset="0"/>
                <a:cs typeface="Arial" panose="020B0604020202020204" pitchFamily="34" charset="0"/>
              </a:rPr>
              <a:t>Understanding recent change helps us develop a range of Adaptive Pathways to manage issues, we can switch between to ensure we remain resilient in the future. We’ll be working closely with the community to explore and develop these plans. </a:t>
            </a:r>
          </a:p>
        </p:txBody>
      </p:sp>
      <p:sp>
        <p:nvSpPr>
          <p:cNvPr id="20" name="Rectangle 19"/>
          <p:cNvSpPr/>
          <p:nvPr/>
        </p:nvSpPr>
        <p:spPr>
          <a:xfrm>
            <a:off x="5852651" y="7552969"/>
            <a:ext cx="1640167" cy="461665"/>
          </a:xfrm>
          <a:prstGeom prst="rect">
            <a:avLst/>
          </a:prstGeom>
          <a:solidFill>
            <a:schemeClr val="bg1">
              <a:alpha val="59000"/>
            </a:schemeClr>
          </a:solidFill>
        </p:spPr>
        <p:txBody>
          <a:bodyPr wrap="square">
            <a:spAutoFit/>
          </a:bodyPr>
          <a:lstStyle/>
          <a:p>
            <a:pPr algn="r">
              <a:spcAft>
                <a:spcPts val="0"/>
              </a:spcAft>
            </a:pPr>
            <a:r>
              <a:rPr lang="en-US" sz="1200" dirty="0">
                <a:solidFill>
                  <a:schemeClr val="tx1">
                    <a:lumMod val="50000"/>
                  </a:schemeClr>
                </a:solidFill>
                <a:latin typeface="Arial" panose="020B0604020202020204" pitchFamily="34" charset="0"/>
                <a:ea typeface="Arial" panose="020B0604020202020204" pitchFamily="34" charset="0"/>
                <a:cs typeface="Times New Roman" panose="02020603050405020304" pitchFamily="18" charset="0"/>
              </a:rPr>
              <a:t>Beach level changes at Nairn Beach</a:t>
            </a:r>
            <a:endParaRPr lang="en-GB" sz="1200" dirty="0">
              <a:solidFill>
                <a:schemeClr val="tx1">
                  <a:lumMod val="50000"/>
                </a:schemeClr>
              </a:solidFill>
              <a:effectLst/>
              <a:latin typeface="Arial" panose="020B0604020202020204" pitchFamily="34" charset="0"/>
              <a:ea typeface="Arial" panose="020B0604020202020204" pitchFamily="34" charset="0"/>
              <a:cs typeface="Times New Roman" panose="02020603050405020304" pitchFamily="18" charset="0"/>
            </a:endParaRPr>
          </a:p>
        </p:txBody>
      </p:sp>
      <p:pic>
        <p:nvPicPr>
          <p:cNvPr id="1026" name="Picture 2" descr="Council logo | Council logo colou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5051550" y="9902661"/>
            <a:ext cx="864096" cy="43588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4261568" y="9782738"/>
            <a:ext cx="657472" cy="675736"/>
          </a:xfrm>
          <a:prstGeom prst="rect">
            <a:avLst/>
          </a:prstGeom>
        </p:spPr>
      </p:pic>
      <p:pic>
        <p:nvPicPr>
          <p:cNvPr id="25" name="Picture 24"/>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6104880" y="9886251"/>
            <a:ext cx="1336719" cy="383193"/>
          </a:xfrm>
          <a:prstGeom prst="rect">
            <a:avLst/>
          </a:prstGeom>
        </p:spPr>
      </p:pic>
      <p:sp>
        <p:nvSpPr>
          <p:cNvPr id="22" name="Rectangle 21"/>
          <p:cNvSpPr/>
          <p:nvPr/>
        </p:nvSpPr>
        <p:spPr>
          <a:xfrm>
            <a:off x="3862" y="9991691"/>
            <a:ext cx="4211885" cy="467338"/>
          </a:xfrm>
          <a:prstGeom prst="rect">
            <a:avLst/>
          </a:prstGeom>
          <a:solidFill>
            <a:srgbClr val="4C92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rgbClr val="14656F"/>
                </a:solidFill>
                <a:latin typeface="Arial" panose="020B0604020202020204" pitchFamily="34" charset="0"/>
                <a:cs typeface="Arial" panose="020B0604020202020204" pitchFamily="34" charset="0"/>
              </a:rPr>
              <a:t>#adapt       #community       #EO</a:t>
            </a:r>
          </a:p>
        </p:txBody>
      </p:sp>
      <p:sp>
        <p:nvSpPr>
          <p:cNvPr id="2" name="TextBox 1"/>
          <p:cNvSpPr txBox="1"/>
          <p:nvPr/>
        </p:nvSpPr>
        <p:spPr>
          <a:xfrm>
            <a:off x="6506650" y="10269444"/>
            <a:ext cx="986168" cy="276999"/>
          </a:xfrm>
          <a:prstGeom prst="rect">
            <a:avLst/>
          </a:prstGeom>
          <a:noFill/>
        </p:spPr>
        <p:txBody>
          <a:bodyPr wrap="none" rtlCol="0">
            <a:spAutoFit/>
          </a:bodyPr>
          <a:lstStyle/>
          <a:p>
            <a:pPr algn="r"/>
            <a:r>
              <a:rPr lang="en-GB" sz="1200" dirty="0">
                <a:solidFill>
                  <a:srgbClr val="14656F"/>
                </a:solidFill>
              </a:rPr>
              <a:t>#1. Sep 2023</a:t>
            </a:r>
          </a:p>
        </p:txBody>
      </p:sp>
      <p:pic>
        <p:nvPicPr>
          <p:cNvPr id="24" name="Picture 23"/>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4357078" y="8130798"/>
            <a:ext cx="466452" cy="428577"/>
          </a:xfrm>
          <a:prstGeom prst="rect">
            <a:avLst/>
          </a:prstGeom>
        </p:spPr>
      </p:pic>
    </p:spTree>
    <p:extLst>
      <p:ext uri="{BB962C8B-B14F-4D97-AF65-F5344CB8AC3E}">
        <p14:creationId xmlns:p14="http://schemas.microsoft.com/office/powerpoint/2010/main" val="8397371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hqprint">
            <a:extLst>
              <a:ext uri="{28A0092B-C50C-407E-A947-70E740481C1C}">
                <a14:useLocalDpi xmlns:a14="http://schemas.microsoft.com/office/drawing/2010/main" val="0"/>
              </a:ext>
            </a:extLst>
          </a:blip>
          <a:srcRect t="27117" b="21635"/>
          <a:stretch/>
        </p:blipFill>
        <p:spPr>
          <a:xfrm>
            <a:off x="-15727" y="1651134"/>
            <a:ext cx="7559675" cy="2902683"/>
          </a:xfrm>
          <a:prstGeom prst="rect">
            <a:avLst/>
          </a:prstGeom>
        </p:spPr>
      </p:pic>
      <p:grpSp>
        <p:nvGrpSpPr>
          <p:cNvPr id="7" name="Group 6">
            <a:extLst>
              <a:ext uri="{FF2B5EF4-FFF2-40B4-BE49-F238E27FC236}">
                <a16:creationId xmlns:a16="http://schemas.microsoft.com/office/drawing/2014/main" id="{78531AB4-CCE3-A141-B5FA-18F435775732}"/>
              </a:ext>
            </a:extLst>
          </p:cNvPr>
          <p:cNvGrpSpPr/>
          <p:nvPr/>
        </p:nvGrpSpPr>
        <p:grpSpPr>
          <a:xfrm>
            <a:off x="-1" y="282537"/>
            <a:ext cx="7563537" cy="2039033"/>
            <a:chOff x="-15402" y="-216721"/>
            <a:chExt cx="12235292" cy="1407658"/>
          </a:xfrm>
        </p:grpSpPr>
        <p:sp>
          <p:nvSpPr>
            <p:cNvPr id="8" name="Freeform 7">
              <a:extLst>
                <a:ext uri="{FF2B5EF4-FFF2-40B4-BE49-F238E27FC236}">
                  <a16:creationId xmlns:a16="http://schemas.microsoft.com/office/drawing/2014/main" id="{6A6537F0-BAB1-4E47-BA03-841CE64D3842}"/>
                </a:ext>
              </a:extLst>
            </p:cNvPr>
            <p:cNvSpPr/>
            <p:nvPr/>
          </p:nvSpPr>
          <p:spPr>
            <a:xfrm rot="10800000">
              <a:off x="-15402" y="-216721"/>
              <a:ext cx="12235292" cy="1212534"/>
            </a:xfrm>
            <a:custGeom>
              <a:avLst/>
              <a:gdLst>
                <a:gd name="connsiteX0" fmla="*/ 138897 w 7396223"/>
                <a:gd name="connsiteY0" fmla="*/ 3588152 h 3588152"/>
                <a:gd name="connsiteX1" fmla="*/ 7396223 w 7396223"/>
                <a:gd name="connsiteY1" fmla="*/ 3576578 h 3588152"/>
                <a:gd name="connsiteX2" fmla="*/ 7396223 w 7396223"/>
                <a:gd name="connsiteY2" fmla="*/ 300942 h 3588152"/>
                <a:gd name="connsiteX3" fmla="*/ 5926238 w 7396223"/>
                <a:gd name="connsiteY3" fmla="*/ 659757 h 3588152"/>
                <a:gd name="connsiteX4" fmla="*/ 4803494 w 7396223"/>
                <a:gd name="connsiteY4" fmla="*/ 381965 h 3588152"/>
                <a:gd name="connsiteX5" fmla="*/ 3379808 w 7396223"/>
                <a:gd name="connsiteY5" fmla="*/ 0 h 3588152"/>
                <a:gd name="connsiteX6" fmla="*/ 2835798 w 7396223"/>
                <a:gd name="connsiteY6" fmla="*/ 787079 h 3588152"/>
                <a:gd name="connsiteX7" fmla="*/ 787079 w 7396223"/>
                <a:gd name="connsiteY7" fmla="*/ 451413 h 3588152"/>
                <a:gd name="connsiteX8" fmla="*/ 0 w 7396223"/>
                <a:gd name="connsiteY8" fmla="*/ 1203768 h 3588152"/>
                <a:gd name="connsiteX9" fmla="*/ 138897 w 7396223"/>
                <a:gd name="connsiteY9" fmla="*/ 3588152 h 3588152"/>
                <a:gd name="connsiteX0" fmla="*/ 138897 w 7396223"/>
                <a:gd name="connsiteY0" fmla="*/ 3588152 h 3588152"/>
                <a:gd name="connsiteX1" fmla="*/ 7396223 w 7396223"/>
                <a:gd name="connsiteY1" fmla="*/ 3576578 h 3588152"/>
                <a:gd name="connsiteX2" fmla="*/ 7396223 w 7396223"/>
                <a:gd name="connsiteY2" fmla="*/ 300942 h 3588152"/>
                <a:gd name="connsiteX3" fmla="*/ 5926238 w 7396223"/>
                <a:gd name="connsiteY3" fmla="*/ 659757 h 3588152"/>
                <a:gd name="connsiteX4" fmla="*/ 4803494 w 7396223"/>
                <a:gd name="connsiteY4" fmla="*/ 381965 h 3588152"/>
                <a:gd name="connsiteX5" fmla="*/ 3379808 w 7396223"/>
                <a:gd name="connsiteY5" fmla="*/ 0 h 3588152"/>
                <a:gd name="connsiteX6" fmla="*/ 2835798 w 7396223"/>
                <a:gd name="connsiteY6" fmla="*/ 787079 h 3588152"/>
                <a:gd name="connsiteX7" fmla="*/ 787079 w 7396223"/>
                <a:gd name="connsiteY7" fmla="*/ 451413 h 3588152"/>
                <a:gd name="connsiteX8" fmla="*/ 0 w 7396223"/>
                <a:gd name="connsiteY8" fmla="*/ 1203768 h 3588152"/>
                <a:gd name="connsiteX9" fmla="*/ 138897 w 7396223"/>
                <a:gd name="connsiteY9" fmla="*/ 3588152 h 3588152"/>
                <a:gd name="connsiteX0" fmla="*/ 138897 w 7396223"/>
                <a:gd name="connsiteY0" fmla="*/ 3588152 h 3588152"/>
                <a:gd name="connsiteX1" fmla="*/ 7396223 w 7396223"/>
                <a:gd name="connsiteY1" fmla="*/ 3576578 h 3588152"/>
                <a:gd name="connsiteX2" fmla="*/ 7396223 w 7396223"/>
                <a:gd name="connsiteY2" fmla="*/ 300942 h 3588152"/>
                <a:gd name="connsiteX3" fmla="*/ 5926238 w 7396223"/>
                <a:gd name="connsiteY3" fmla="*/ 659757 h 3588152"/>
                <a:gd name="connsiteX4" fmla="*/ 4803494 w 7396223"/>
                <a:gd name="connsiteY4" fmla="*/ 381965 h 3588152"/>
                <a:gd name="connsiteX5" fmla="*/ 3379808 w 7396223"/>
                <a:gd name="connsiteY5" fmla="*/ 0 h 3588152"/>
                <a:gd name="connsiteX6" fmla="*/ 2835798 w 7396223"/>
                <a:gd name="connsiteY6" fmla="*/ 787079 h 3588152"/>
                <a:gd name="connsiteX7" fmla="*/ 787079 w 7396223"/>
                <a:gd name="connsiteY7" fmla="*/ 451413 h 3588152"/>
                <a:gd name="connsiteX8" fmla="*/ 0 w 7396223"/>
                <a:gd name="connsiteY8" fmla="*/ 1203768 h 3588152"/>
                <a:gd name="connsiteX9" fmla="*/ 138897 w 7396223"/>
                <a:gd name="connsiteY9" fmla="*/ 3588152 h 3588152"/>
                <a:gd name="connsiteX0" fmla="*/ 138897 w 7396223"/>
                <a:gd name="connsiteY0" fmla="*/ 3596955 h 3596955"/>
                <a:gd name="connsiteX1" fmla="*/ 7396223 w 7396223"/>
                <a:gd name="connsiteY1" fmla="*/ 3585381 h 3596955"/>
                <a:gd name="connsiteX2" fmla="*/ 7396223 w 7396223"/>
                <a:gd name="connsiteY2" fmla="*/ 309745 h 3596955"/>
                <a:gd name="connsiteX3" fmla="*/ 5926238 w 7396223"/>
                <a:gd name="connsiteY3" fmla="*/ 668560 h 3596955"/>
                <a:gd name="connsiteX4" fmla="*/ 4803494 w 7396223"/>
                <a:gd name="connsiteY4" fmla="*/ 390768 h 3596955"/>
                <a:gd name="connsiteX5" fmla="*/ 3379808 w 7396223"/>
                <a:gd name="connsiteY5" fmla="*/ 8803 h 3596955"/>
                <a:gd name="connsiteX6" fmla="*/ 2835798 w 7396223"/>
                <a:gd name="connsiteY6" fmla="*/ 795882 h 3596955"/>
                <a:gd name="connsiteX7" fmla="*/ 787079 w 7396223"/>
                <a:gd name="connsiteY7" fmla="*/ 460216 h 3596955"/>
                <a:gd name="connsiteX8" fmla="*/ 0 w 7396223"/>
                <a:gd name="connsiteY8" fmla="*/ 1212571 h 3596955"/>
                <a:gd name="connsiteX9" fmla="*/ 138897 w 7396223"/>
                <a:gd name="connsiteY9" fmla="*/ 3596955 h 3596955"/>
                <a:gd name="connsiteX0" fmla="*/ 138897 w 7396223"/>
                <a:gd name="connsiteY0" fmla="*/ 3596955 h 3596955"/>
                <a:gd name="connsiteX1" fmla="*/ 7396223 w 7396223"/>
                <a:gd name="connsiteY1" fmla="*/ 3585381 h 3596955"/>
                <a:gd name="connsiteX2" fmla="*/ 7396223 w 7396223"/>
                <a:gd name="connsiteY2" fmla="*/ 309745 h 3596955"/>
                <a:gd name="connsiteX3" fmla="*/ 5926238 w 7396223"/>
                <a:gd name="connsiteY3" fmla="*/ 668560 h 3596955"/>
                <a:gd name="connsiteX4" fmla="*/ 4803494 w 7396223"/>
                <a:gd name="connsiteY4" fmla="*/ 390768 h 3596955"/>
                <a:gd name="connsiteX5" fmla="*/ 3379808 w 7396223"/>
                <a:gd name="connsiteY5" fmla="*/ 8803 h 3596955"/>
                <a:gd name="connsiteX6" fmla="*/ 2835798 w 7396223"/>
                <a:gd name="connsiteY6" fmla="*/ 795882 h 3596955"/>
                <a:gd name="connsiteX7" fmla="*/ 787079 w 7396223"/>
                <a:gd name="connsiteY7" fmla="*/ 460216 h 3596955"/>
                <a:gd name="connsiteX8" fmla="*/ 0 w 7396223"/>
                <a:gd name="connsiteY8" fmla="*/ 1212571 h 3596955"/>
                <a:gd name="connsiteX9" fmla="*/ 138897 w 7396223"/>
                <a:gd name="connsiteY9" fmla="*/ 3596955 h 3596955"/>
                <a:gd name="connsiteX0" fmla="*/ 138897 w 7396223"/>
                <a:gd name="connsiteY0" fmla="*/ 3596955 h 3596955"/>
                <a:gd name="connsiteX1" fmla="*/ 7396223 w 7396223"/>
                <a:gd name="connsiteY1" fmla="*/ 3585381 h 3596955"/>
                <a:gd name="connsiteX2" fmla="*/ 7396223 w 7396223"/>
                <a:gd name="connsiteY2" fmla="*/ 309745 h 3596955"/>
                <a:gd name="connsiteX3" fmla="*/ 5926238 w 7396223"/>
                <a:gd name="connsiteY3" fmla="*/ 668560 h 3596955"/>
                <a:gd name="connsiteX4" fmla="*/ 4803494 w 7396223"/>
                <a:gd name="connsiteY4" fmla="*/ 390768 h 3596955"/>
                <a:gd name="connsiteX5" fmla="*/ 3379808 w 7396223"/>
                <a:gd name="connsiteY5" fmla="*/ 8803 h 3596955"/>
                <a:gd name="connsiteX6" fmla="*/ 2835798 w 7396223"/>
                <a:gd name="connsiteY6" fmla="*/ 795882 h 3596955"/>
                <a:gd name="connsiteX7" fmla="*/ 787079 w 7396223"/>
                <a:gd name="connsiteY7" fmla="*/ 460216 h 3596955"/>
                <a:gd name="connsiteX8" fmla="*/ 0 w 7396223"/>
                <a:gd name="connsiteY8" fmla="*/ 1212571 h 3596955"/>
                <a:gd name="connsiteX9" fmla="*/ 138897 w 7396223"/>
                <a:gd name="connsiteY9" fmla="*/ 3596955 h 3596955"/>
                <a:gd name="connsiteX0" fmla="*/ 138897 w 7396223"/>
                <a:gd name="connsiteY0" fmla="*/ 3506518 h 3506518"/>
                <a:gd name="connsiteX1" fmla="*/ 7396223 w 7396223"/>
                <a:gd name="connsiteY1" fmla="*/ 3494944 h 3506518"/>
                <a:gd name="connsiteX2" fmla="*/ 7396223 w 7396223"/>
                <a:gd name="connsiteY2" fmla="*/ 219308 h 3506518"/>
                <a:gd name="connsiteX3" fmla="*/ 5926238 w 7396223"/>
                <a:gd name="connsiteY3" fmla="*/ 578123 h 3506518"/>
                <a:gd name="connsiteX4" fmla="*/ 4803494 w 7396223"/>
                <a:gd name="connsiteY4" fmla="*/ 300331 h 3506518"/>
                <a:gd name="connsiteX5" fmla="*/ 3842818 w 7396223"/>
                <a:gd name="connsiteY5" fmla="*/ 10972 h 3506518"/>
                <a:gd name="connsiteX6" fmla="*/ 2835798 w 7396223"/>
                <a:gd name="connsiteY6" fmla="*/ 705445 h 3506518"/>
                <a:gd name="connsiteX7" fmla="*/ 787079 w 7396223"/>
                <a:gd name="connsiteY7" fmla="*/ 369779 h 3506518"/>
                <a:gd name="connsiteX8" fmla="*/ 0 w 7396223"/>
                <a:gd name="connsiteY8" fmla="*/ 1122134 h 3506518"/>
                <a:gd name="connsiteX9" fmla="*/ 138897 w 7396223"/>
                <a:gd name="connsiteY9" fmla="*/ 3506518 h 3506518"/>
                <a:gd name="connsiteX0" fmla="*/ 138897 w 7396223"/>
                <a:gd name="connsiteY0" fmla="*/ 3496141 h 3496141"/>
                <a:gd name="connsiteX1" fmla="*/ 7396223 w 7396223"/>
                <a:gd name="connsiteY1" fmla="*/ 3484567 h 3496141"/>
                <a:gd name="connsiteX2" fmla="*/ 7396223 w 7396223"/>
                <a:gd name="connsiteY2" fmla="*/ 208931 h 3496141"/>
                <a:gd name="connsiteX3" fmla="*/ 5926238 w 7396223"/>
                <a:gd name="connsiteY3" fmla="*/ 567746 h 3496141"/>
                <a:gd name="connsiteX4" fmla="*/ 3842818 w 7396223"/>
                <a:gd name="connsiteY4" fmla="*/ 595 h 3496141"/>
                <a:gd name="connsiteX5" fmla="*/ 2835798 w 7396223"/>
                <a:gd name="connsiteY5" fmla="*/ 695068 h 3496141"/>
                <a:gd name="connsiteX6" fmla="*/ 787079 w 7396223"/>
                <a:gd name="connsiteY6" fmla="*/ 359402 h 3496141"/>
                <a:gd name="connsiteX7" fmla="*/ 0 w 7396223"/>
                <a:gd name="connsiteY7" fmla="*/ 1111757 h 3496141"/>
                <a:gd name="connsiteX8" fmla="*/ 138897 w 7396223"/>
                <a:gd name="connsiteY8" fmla="*/ 3496141 h 3496141"/>
                <a:gd name="connsiteX0" fmla="*/ 138897 w 7396223"/>
                <a:gd name="connsiteY0" fmla="*/ 4036643 h 4036643"/>
                <a:gd name="connsiteX1" fmla="*/ 7396223 w 7396223"/>
                <a:gd name="connsiteY1" fmla="*/ 4025069 h 4036643"/>
                <a:gd name="connsiteX2" fmla="*/ 7396223 w 7396223"/>
                <a:gd name="connsiteY2" fmla="*/ 101163 h 4036643"/>
                <a:gd name="connsiteX3" fmla="*/ 5926238 w 7396223"/>
                <a:gd name="connsiteY3" fmla="*/ 1108248 h 4036643"/>
                <a:gd name="connsiteX4" fmla="*/ 3842818 w 7396223"/>
                <a:gd name="connsiteY4" fmla="*/ 541097 h 4036643"/>
                <a:gd name="connsiteX5" fmla="*/ 2835798 w 7396223"/>
                <a:gd name="connsiteY5" fmla="*/ 1235570 h 4036643"/>
                <a:gd name="connsiteX6" fmla="*/ 787079 w 7396223"/>
                <a:gd name="connsiteY6" fmla="*/ 899904 h 4036643"/>
                <a:gd name="connsiteX7" fmla="*/ 0 w 7396223"/>
                <a:gd name="connsiteY7" fmla="*/ 1652259 h 4036643"/>
                <a:gd name="connsiteX8" fmla="*/ 138897 w 7396223"/>
                <a:gd name="connsiteY8" fmla="*/ 4036643 h 4036643"/>
                <a:gd name="connsiteX0" fmla="*/ 138897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835798 w 7396223"/>
                <a:gd name="connsiteY5" fmla="*/ 1258321 h 4059394"/>
                <a:gd name="connsiteX6" fmla="*/ 787079 w 7396223"/>
                <a:gd name="connsiteY6" fmla="*/ 922655 h 4059394"/>
                <a:gd name="connsiteX7" fmla="*/ 0 w 7396223"/>
                <a:gd name="connsiteY7" fmla="*/ 1675010 h 4059394"/>
                <a:gd name="connsiteX8" fmla="*/ 138897 w 7396223"/>
                <a:gd name="connsiteY8" fmla="*/ 4059394 h 4059394"/>
                <a:gd name="connsiteX0" fmla="*/ 138897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443669 w 7396223"/>
                <a:gd name="connsiteY5" fmla="*/ 1165713 h 4059394"/>
                <a:gd name="connsiteX6" fmla="*/ 787079 w 7396223"/>
                <a:gd name="connsiteY6" fmla="*/ 922655 h 4059394"/>
                <a:gd name="connsiteX7" fmla="*/ 0 w 7396223"/>
                <a:gd name="connsiteY7" fmla="*/ 1675010 h 4059394"/>
                <a:gd name="connsiteX8" fmla="*/ 138897 w 7396223"/>
                <a:gd name="connsiteY8" fmla="*/ 4059394 h 4059394"/>
                <a:gd name="connsiteX0" fmla="*/ 138897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675010 h 4059394"/>
                <a:gd name="connsiteX8" fmla="*/ 138897 w 7396223"/>
                <a:gd name="connsiteY8" fmla="*/ 4059394 h 4059394"/>
                <a:gd name="connsiteX0" fmla="*/ 0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675010 h 4059394"/>
                <a:gd name="connsiteX8" fmla="*/ 0 w 7396223"/>
                <a:gd name="connsiteY8" fmla="*/ 4059394 h 4059394"/>
                <a:gd name="connsiteX0" fmla="*/ 0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447005 h 4059394"/>
                <a:gd name="connsiteX8" fmla="*/ 0 w 7396223"/>
                <a:gd name="connsiteY8" fmla="*/ 4059394 h 4059394"/>
                <a:gd name="connsiteX0" fmla="*/ 0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447005 h 4059394"/>
                <a:gd name="connsiteX8" fmla="*/ 0 w 7396223"/>
                <a:gd name="connsiteY8" fmla="*/ 4059394 h 4059394"/>
                <a:gd name="connsiteX0" fmla="*/ 0 w 7396223"/>
                <a:gd name="connsiteY0" fmla="*/ 3955129 h 3955129"/>
                <a:gd name="connsiteX1" fmla="*/ 7396223 w 7396223"/>
                <a:gd name="connsiteY1" fmla="*/ 3943555 h 3955129"/>
                <a:gd name="connsiteX2" fmla="*/ 7396223 w 7396223"/>
                <a:gd name="connsiteY2" fmla="*/ 19649 h 3955129"/>
                <a:gd name="connsiteX3" fmla="*/ 5671582 w 7396223"/>
                <a:gd name="connsiteY3" fmla="*/ 702928 h 3955129"/>
                <a:gd name="connsiteX4" fmla="*/ 3842818 w 7396223"/>
                <a:gd name="connsiteY4" fmla="*/ 459583 h 3955129"/>
                <a:gd name="connsiteX5" fmla="*/ 2246889 w 7396223"/>
                <a:gd name="connsiteY5" fmla="*/ 1246664 h 3955129"/>
                <a:gd name="connsiteX6" fmla="*/ 787079 w 7396223"/>
                <a:gd name="connsiteY6" fmla="*/ 818390 h 3955129"/>
                <a:gd name="connsiteX7" fmla="*/ 0 w 7396223"/>
                <a:gd name="connsiteY7" fmla="*/ 1342740 h 3955129"/>
                <a:gd name="connsiteX8" fmla="*/ 0 w 7396223"/>
                <a:gd name="connsiteY8" fmla="*/ 3955129 h 3955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6223" h="3955129">
                  <a:moveTo>
                    <a:pt x="0" y="3955129"/>
                  </a:moveTo>
                  <a:lnTo>
                    <a:pt x="7396223" y="3943555"/>
                  </a:lnTo>
                  <a:lnTo>
                    <a:pt x="7396223" y="19649"/>
                  </a:lnTo>
                  <a:cubicBezTo>
                    <a:pt x="6966023" y="-130783"/>
                    <a:pt x="6263816" y="629606"/>
                    <a:pt x="5671582" y="702928"/>
                  </a:cubicBezTo>
                  <a:cubicBezTo>
                    <a:pt x="5079348" y="776250"/>
                    <a:pt x="4413600" y="368960"/>
                    <a:pt x="3842818" y="459583"/>
                  </a:cubicBezTo>
                  <a:cubicBezTo>
                    <a:pt x="3272036" y="550206"/>
                    <a:pt x="2756179" y="1186863"/>
                    <a:pt x="2246889" y="1246664"/>
                  </a:cubicBezTo>
                  <a:cubicBezTo>
                    <a:pt x="1737599" y="1306465"/>
                    <a:pt x="1161561" y="802377"/>
                    <a:pt x="787079" y="818390"/>
                  </a:cubicBezTo>
                  <a:cubicBezTo>
                    <a:pt x="412598" y="834403"/>
                    <a:pt x="246933" y="889406"/>
                    <a:pt x="0" y="1342740"/>
                  </a:cubicBezTo>
                  <a:lnTo>
                    <a:pt x="0" y="3955129"/>
                  </a:lnTo>
                  <a:close/>
                </a:path>
              </a:pathLst>
            </a:custGeom>
            <a:solidFill>
              <a:srgbClr val="1465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dirty="0"/>
            </a:p>
          </p:txBody>
        </p:sp>
        <p:sp>
          <p:nvSpPr>
            <p:cNvPr id="9" name="Freeform 8">
              <a:extLst>
                <a:ext uri="{FF2B5EF4-FFF2-40B4-BE49-F238E27FC236}">
                  <a16:creationId xmlns:a16="http://schemas.microsoft.com/office/drawing/2014/main" id="{D4B26DEE-9D44-2948-B4CE-2D6856D44894}"/>
                </a:ext>
              </a:extLst>
            </p:cNvPr>
            <p:cNvSpPr/>
            <p:nvPr/>
          </p:nvSpPr>
          <p:spPr>
            <a:xfrm>
              <a:off x="-15399" y="488605"/>
              <a:ext cx="12229044" cy="702332"/>
            </a:xfrm>
            <a:custGeom>
              <a:avLst/>
              <a:gdLst>
                <a:gd name="connsiteX0" fmla="*/ 138897 w 7396223"/>
                <a:gd name="connsiteY0" fmla="*/ 3588152 h 3588152"/>
                <a:gd name="connsiteX1" fmla="*/ 7396223 w 7396223"/>
                <a:gd name="connsiteY1" fmla="*/ 3576578 h 3588152"/>
                <a:gd name="connsiteX2" fmla="*/ 7396223 w 7396223"/>
                <a:gd name="connsiteY2" fmla="*/ 300942 h 3588152"/>
                <a:gd name="connsiteX3" fmla="*/ 5926238 w 7396223"/>
                <a:gd name="connsiteY3" fmla="*/ 659757 h 3588152"/>
                <a:gd name="connsiteX4" fmla="*/ 4803494 w 7396223"/>
                <a:gd name="connsiteY4" fmla="*/ 381965 h 3588152"/>
                <a:gd name="connsiteX5" fmla="*/ 3379808 w 7396223"/>
                <a:gd name="connsiteY5" fmla="*/ 0 h 3588152"/>
                <a:gd name="connsiteX6" fmla="*/ 2835798 w 7396223"/>
                <a:gd name="connsiteY6" fmla="*/ 787079 h 3588152"/>
                <a:gd name="connsiteX7" fmla="*/ 787079 w 7396223"/>
                <a:gd name="connsiteY7" fmla="*/ 451413 h 3588152"/>
                <a:gd name="connsiteX8" fmla="*/ 0 w 7396223"/>
                <a:gd name="connsiteY8" fmla="*/ 1203768 h 3588152"/>
                <a:gd name="connsiteX9" fmla="*/ 138897 w 7396223"/>
                <a:gd name="connsiteY9" fmla="*/ 3588152 h 3588152"/>
                <a:gd name="connsiteX0" fmla="*/ 138897 w 7396223"/>
                <a:gd name="connsiteY0" fmla="*/ 3588152 h 3588152"/>
                <a:gd name="connsiteX1" fmla="*/ 7396223 w 7396223"/>
                <a:gd name="connsiteY1" fmla="*/ 3576578 h 3588152"/>
                <a:gd name="connsiteX2" fmla="*/ 7396223 w 7396223"/>
                <a:gd name="connsiteY2" fmla="*/ 300942 h 3588152"/>
                <a:gd name="connsiteX3" fmla="*/ 5926238 w 7396223"/>
                <a:gd name="connsiteY3" fmla="*/ 659757 h 3588152"/>
                <a:gd name="connsiteX4" fmla="*/ 4803494 w 7396223"/>
                <a:gd name="connsiteY4" fmla="*/ 381965 h 3588152"/>
                <a:gd name="connsiteX5" fmla="*/ 3379808 w 7396223"/>
                <a:gd name="connsiteY5" fmla="*/ 0 h 3588152"/>
                <a:gd name="connsiteX6" fmla="*/ 2835798 w 7396223"/>
                <a:gd name="connsiteY6" fmla="*/ 787079 h 3588152"/>
                <a:gd name="connsiteX7" fmla="*/ 787079 w 7396223"/>
                <a:gd name="connsiteY7" fmla="*/ 451413 h 3588152"/>
                <a:gd name="connsiteX8" fmla="*/ 0 w 7396223"/>
                <a:gd name="connsiteY8" fmla="*/ 1203768 h 3588152"/>
                <a:gd name="connsiteX9" fmla="*/ 138897 w 7396223"/>
                <a:gd name="connsiteY9" fmla="*/ 3588152 h 3588152"/>
                <a:gd name="connsiteX0" fmla="*/ 138897 w 7396223"/>
                <a:gd name="connsiteY0" fmla="*/ 3588152 h 3588152"/>
                <a:gd name="connsiteX1" fmla="*/ 7396223 w 7396223"/>
                <a:gd name="connsiteY1" fmla="*/ 3576578 h 3588152"/>
                <a:gd name="connsiteX2" fmla="*/ 7396223 w 7396223"/>
                <a:gd name="connsiteY2" fmla="*/ 300942 h 3588152"/>
                <a:gd name="connsiteX3" fmla="*/ 5926238 w 7396223"/>
                <a:gd name="connsiteY3" fmla="*/ 659757 h 3588152"/>
                <a:gd name="connsiteX4" fmla="*/ 4803494 w 7396223"/>
                <a:gd name="connsiteY4" fmla="*/ 381965 h 3588152"/>
                <a:gd name="connsiteX5" fmla="*/ 3379808 w 7396223"/>
                <a:gd name="connsiteY5" fmla="*/ 0 h 3588152"/>
                <a:gd name="connsiteX6" fmla="*/ 2835798 w 7396223"/>
                <a:gd name="connsiteY6" fmla="*/ 787079 h 3588152"/>
                <a:gd name="connsiteX7" fmla="*/ 787079 w 7396223"/>
                <a:gd name="connsiteY7" fmla="*/ 451413 h 3588152"/>
                <a:gd name="connsiteX8" fmla="*/ 0 w 7396223"/>
                <a:gd name="connsiteY8" fmla="*/ 1203768 h 3588152"/>
                <a:gd name="connsiteX9" fmla="*/ 138897 w 7396223"/>
                <a:gd name="connsiteY9" fmla="*/ 3588152 h 3588152"/>
                <a:gd name="connsiteX0" fmla="*/ 138897 w 7396223"/>
                <a:gd name="connsiteY0" fmla="*/ 3596955 h 3596955"/>
                <a:gd name="connsiteX1" fmla="*/ 7396223 w 7396223"/>
                <a:gd name="connsiteY1" fmla="*/ 3585381 h 3596955"/>
                <a:gd name="connsiteX2" fmla="*/ 7396223 w 7396223"/>
                <a:gd name="connsiteY2" fmla="*/ 309745 h 3596955"/>
                <a:gd name="connsiteX3" fmla="*/ 5926238 w 7396223"/>
                <a:gd name="connsiteY3" fmla="*/ 668560 h 3596955"/>
                <a:gd name="connsiteX4" fmla="*/ 4803494 w 7396223"/>
                <a:gd name="connsiteY4" fmla="*/ 390768 h 3596955"/>
                <a:gd name="connsiteX5" fmla="*/ 3379808 w 7396223"/>
                <a:gd name="connsiteY5" fmla="*/ 8803 h 3596955"/>
                <a:gd name="connsiteX6" fmla="*/ 2835798 w 7396223"/>
                <a:gd name="connsiteY6" fmla="*/ 795882 h 3596955"/>
                <a:gd name="connsiteX7" fmla="*/ 787079 w 7396223"/>
                <a:gd name="connsiteY7" fmla="*/ 460216 h 3596955"/>
                <a:gd name="connsiteX8" fmla="*/ 0 w 7396223"/>
                <a:gd name="connsiteY8" fmla="*/ 1212571 h 3596955"/>
                <a:gd name="connsiteX9" fmla="*/ 138897 w 7396223"/>
                <a:gd name="connsiteY9" fmla="*/ 3596955 h 3596955"/>
                <a:gd name="connsiteX0" fmla="*/ 138897 w 7396223"/>
                <a:gd name="connsiteY0" fmla="*/ 3596955 h 3596955"/>
                <a:gd name="connsiteX1" fmla="*/ 7396223 w 7396223"/>
                <a:gd name="connsiteY1" fmla="*/ 3585381 h 3596955"/>
                <a:gd name="connsiteX2" fmla="*/ 7396223 w 7396223"/>
                <a:gd name="connsiteY2" fmla="*/ 309745 h 3596955"/>
                <a:gd name="connsiteX3" fmla="*/ 5926238 w 7396223"/>
                <a:gd name="connsiteY3" fmla="*/ 668560 h 3596955"/>
                <a:gd name="connsiteX4" fmla="*/ 4803494 w 7396223"/>
                <a:gd name="connsiteY4" fmla="*/ 390768 h 3596955"/>
                <a:gd name="connsiteX5" fmla="*/ 3379808 w 7396223"/>
                <a:gd name="connsiteY5" fmla="*/ 8803 h 3596955"/>
                <a:gd name="connsiteX6" fmla="*/ 2835798 w 7396223"/>
                <a:gd name="connsiteY6" fmla="*/ 795882 h 3596955"/>
                <a:gd name="connsiteX7" fmla="*/ 787079 w 7396223"/>
                <a:gd name="connsiteY7" fmla="*/ 460216 h 3596955"/>
                <a:gd name="connsiteX8" fmla="*/ 0 w 7396223"/>
                <a:gd name="connsiteY8" fmla="*/ 1212571 h 3596955"/>
                <a:gd name="connsiteX9" fmla="*/ 138897 w 7396223"/>
                <a:gd name="connsiteY9" fmla="*/ 3596955 h 3596955"/>
                <a:gd name="connsiteX0" fmla="*/ 138897 w 7396223"/>
                <a:gd name="connsiteY0" fmla="*/ 3596955 h 3596955"/>
                <a:gd name="connsiteX1" fmla="*/ 7396223 w 7396223"/>
                <a:gd name="connsiteY1" fmla="*/ 3585381 h 3596955"/>
                <a:gd name="connsiteX2" fmla="*/ 7396223 w 7396223"/>
                <a:gd name="connsiteY2" fmla="*/ 309745 h 3596955"/>
                <a:gd name="connsiteX3" fmla="*/ 5926238 w 7396223"/>
                <a:gd name="connsiteY3" fmla="*/ 668560 h 3596955"/>
                <a:gd name="connsiteX4" fmla="*/ 4803494 w 7396223"/>
                <a:gd name="connsiteY4" fmla="*/ 390768 h 3596955"/>
                <a:gd name="connsiteX5" fmla="*/ 3379808 w 7396223"/>
                <a:gd name="connsiteY5" fmla="*/ 8803 h 3596955"/>
                <a:gd name="connsiteX6" fmla="*/ 2835798 w 7396223"/>
                <a:gd name="connsiteY6" fmla="*/ 795882 h 3596955"/>
                <a:gd name="connsiteX7" fmla="*/ 787079 w 7396223"/>
                <a:gd name="connsiteY7" fmla="*/ 460216 h 3596955"/>
                <a:gd name="connsiteX8" fmla="*/ 0 w 7396223"/>
                <a:gd name="connsiteY8" fmla="*/ 1212571 h 3596955"/>
                <a:gd name="connsiteX9" fmla="*/ 138897 w 7396223"/>
                <a:gd name="connsiteY9" fmla="*/ 3596955 h 3596955"/>
                <a:gd name="connsiteX0" fmla="*/ 138897 w 7396223"/>
                <a:gd name="connsiteY0" fmla="*/ 3506518 h 3506518"/>
                <a:gd name="connsiteX1" fmla="*/ 7396223 w 7396223"/>
                <a:gd name="connsiteY1" fmla="*/ 3494944 h 3506518"/>
                <a:gd name="connsiteX2" fmla="*/ 7396223 w 7396223"/>
                <a:gd name="connsiteY2" fmla="*/ 219308 h 3506518"/>
                <a:gd name="connsiteX3" fmla="*/ 5926238 w 7396223"/>
                <a:gd name="connsiteY3" fmla="*/ 578123 h 3506518"/>
                <a:gd name="connsiteX4" fmla="*/ 4803494 w 7396223"/>
                <a:gd name="connsiteY4" fmla="*/ 300331 h 3506518"/>
                <a:gd name="connsiteX5" fmla="*/ 3842818 w 7396223"/>
                <a:gd name="connsiteY5" fmla="*/ 10972 h 3506518"/>
                <a:gd name="connsiteX6" fmla="*/ 2835798 w 7396223"/>
                <a:gd name="connsiteY6" fmla="*/ 705445 h 3506518"/>
                <a:gd name="connsiteX7" fmla="*/ 787079 w 7396223"/>
                <a:gd name="connsiteY7" fmla="*/ 369779 h 3506518"/>
                <a:gd name="connsiteX8" fmla="*/ 0 w 7396223"/>
                <a:gd name="connsiteY8" fmla="*/ 1122134 h 3506518"/>
                <a:gd name="connsiteX9" fmla="*/ 138897 w 7396223"/>
                <a:gd name="connsiteY9" fmla="*/ 3506518 h 3506518"/>
                <a:gd name="connsiteX0" fmla="*/ 138897 w 7396223"/>
                <a:gd name="connsiteY0" fmla="*/ 3496141 h 3496141"/>
                <a:gd name="connsiteX1" fmla="*/ 7396223 w 7396223"/>
                <a:gd name="connsiteY1" fmla="*/ 3484567 h 3496141"/>
                <a:gd name="connsiteX2" fmla="*/ 7396223 w 7396223"/>
                <a:gd name="connsiteY2" fmla="*/ 208931 h 3496141"/>
                <a:gd name="connsiteX3" fmla="*/ 5926238 w 7396223"/>
                <a:gd name="connsiteY3" fmla="*/ 567746 h 3496141"/>
                <a:gd name="connsiteX4" fmla="*/ 3842818 w 7396223"/>
                <a:gd name="connsiteY4" fmla="*/ 595 h 3496141"/>
                <a:gd name="connsiteX5" fmla="*/ 2835798 w 7396223"/>
                <a:gd name="connsiteY5" fmla="*/ 695068 h 3496141"/>
                <a:gd name="connsiteX6" fmla="*/ 787079 w 7396223"/>
                <a:gd name="connsiteY6" fmla="*/ 359402 h 3496141"/>
                <a:gd name="connsiteX7" fmla="*/ 0 w 7396223"/>
                <a:gd name="connsiteY7" fmla="*/ 1111757 h 3496141"/>
                <a:gd name="connsiteX8" fmla="*/ 138897 w 7396223"/>
                <a:gd name="connsiteY8" fmla="*/ 3496141 h 3496141"/>
                <a:gd name="connsiteX0" fmla="*/ 138897 w 7396223"/>
                <a:gd name="connsiteY0" fmla="*/ 4036643 h 4036643"/>
                <a:gd name="connsiteX1" fmla="*/ 7396223 w 7396223"/>
                <a:gd name="connsiteY1" fmla="*/ 4025069 h 4036643"/>
                <a:gd name="connsiteX2" fmla="*/ 7396223 w 7396223"/>
                <a:gd name="connsiteY2" fmla="*/ 101163 h 4036643"/>
                <a:gd name="connsiteX3" fmla="*/ 5926238 w 7396223"/>
                <a:gd name="connsiteY3" fmla="*/ 1108248 h 4036643"/>
                <a:gd name="connsiteX4" fmla="*/ 3842818 w 7396223"/>
                <a:gd name="connsiteY4" fmla="*/ 541097 h 4036643"/>
                <a:gd name="connsiteX5" fmla="*/ 2835798 w 7396223"/>
                <a:gd name="connsiteY5" fmla="*/ 1235570 h 4036643"/>
                <a:gd name="connsiteX6" fmla="*/ 787079 w 7396223"/>
                <a:gd name="connsiteY6" fmla="*/ 899904 h 4036643"/>
                <a:gd name="connsiteX7" fmla="*/ 0 w 7396223"/>
                <a:gd name="connsiteY7" fmla="*/ 1652259 h 4036643"/>
                <a:gd name="connsiteX8" fmla="*/ 138897 w 7396223"/>
                <a:gd name="connsiteY8" fmla="*/ 4036643 h 4036643"/>
                <a:gd name="connsiteX0" fmla="*/ 138897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835798 w 7396223"/>
                <a:gd name="connsiteY5" fmla="*/ 1258321 h 4059394"/>
                <a:gd name="connsiteX6" fmla="*/ 787079 w 7396223"/>
                <a:gd name="connsiteY6" fmla="*/ 922655 h 4059394"/>
                <a:gd name="connsiteX7" fmla="*/ 0 w 7396223"/>
                <a:gd name="connsiteY7" fmla="*/ 1675010 h 4059394"/>
                <a:gd name="connsiteX8" fmla="*/ 138897 w 7396223"/>
                <a:gd name="connsiteY8" fmla="*/ 4059394 h 4059394"/>
                <a:gd name="connsiteX0" fmla="*/ 138897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443669 w 7396223"/>
                <a:gd name="connsiteY5" fmla="*/ 1165713 h 4059394"/>
                <a:gd name="connsiteX6" fmla="*/ 787079 w 7396223"/>
                <a:gd name="connsiteY6" fmla="*/ 922655 h 4059394"/>
                <a:gd name="connsiteX7" fmla="*/ 0 w 7396223"/>
                <a:gd name="connsiteY7" fmla="*/ 1675010 h 4059394"/>
                <a:gd name="connsiteX8" fmla="*/ 138897 w 7396223"/>
                <a:gd name="connsiteY8" fmla="*/ 4059394 h 4059394"/>
                <a:gd name="connsiteX0" fmla="*/ 138897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675010 h 4059394"/>
                <a:gd name="connsiteX8" fmla="*/ 138897 w 7396223"/>
                <a:gd name="connsiteY8" fmla="*/ 4059394 h 4059394"/>
                <a:gd name="connsiteX0" fmla="*/ 0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675010 h 4059394"/>
                <a:gd name="connsiteX8" fmla="*/ 0 w 7396223"/>
                <a:gd name="connsiteY8" fmla="*/ 4059394 h 4059394"/>
                <a:gd name="connsiteX0" fmla="*/ 0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447005 h 4059394"/>
                <a:gd name="connsiteX8" fmla="*/ 0 w 7396223"/>
                <a:gd name="connsiteY8" fmla="*/ 4059394 h 4059394"/>
                <a:gd name="connsiteX0" fmla="*/ 0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447005 h 4059394"/>
                <a:gd name="connsiteX8" fmla="*/ 0 w 7396223"/>
                <a:gd name="connsiteY8" fmla="*/ 4059394 h 4059394"/>
                <a:gd name="connsiteX0" fmla="*/ 0 w 7396223"/>
                <a:gd name="connsiteY0" fmla="*/ 3955129 h 3955129"/>
                <a:gd name="connsiteX1" fmla="*/ 7396223 w 7396223"/>
                <a:gd name="connsiteY1" fmla="*/ 3943555 h 3955129"/>
                <a:gd name="connsiteX2" fmla="*/ 7396223 w 7396223"/>
                <a:gd name="connsiteY2" fmla="*/ 19649 h 3955129"/>
                <a:gd name="connsiteX3" fmla="*/ 5671582 w 7396223"/>
                <a:gd name="connsiteY3" fmla="*/ 702928 h 3955129"/>
                <a:gd name="connsiteX4" fmla="*/ 3842818 w 7396223"/>
                <a:gd name="connsiteY4" fmla="*/ 459583 h 3955129"/>
                <a:gd name="connsiteX5" fmla="*/ 2246889 w 7396223"/>
                <a:gd name="connsiteY5" fmla="*/ 1246664 h 3955129"/>
                <a:gd name="connsiteX6" fmla="*/ 787079 w 7396223"/>
                <a:gd name="connsiteY6" fmla="*/ 818390 h 3955129"/>
                <a:gd name="connsiteX7" fmla="*/ 0 w 7396223"/>
                <a:gd name="connsiteY7" fmla="*/ 1342740 h 3955129"/>
                <a:gd name="connsiteX8" fmla="*/ 0 w 7396223"/>
                <a:gd name="connsiteY8" fmla="*/ 3955129 h 3955129"/>
                <a:gd name="connsiteX0" fmla="*/ 0 w 7396223"/>
                <a:gd name="connsiteY0" fmla="*/ 3955129 h 3955129"/>
                <a:gd name="connsiteX1" fmla="*/ 7396223 w 7396223"/>
                <a:gd name="connsiteY1" fmla="*/ 3943555 h 3955129"/>
                <a:gd name="connsiteX2" fmla="*/ 7396223 w 7396223"/>
                <a:gd name="connsiteY2" fmla="*/ 19649 h 3955129"/>
                <a:gd name="connsiteX3" fmla="*/ 5671582 w 7396223"/>
                <a:gd name="connsiteY3" fmla="*/ 702928 h 3955129"/>
                <a:gd name="connsiteX4" fmla="*/ 3842818 w 7396223"/>
                <a:gd name="connsiteY4" fmla="*/ 459583 h 3955129"/>
                <a:gd name="connsiteX5" fmla="*/ 2246889 w 7396223"/>
                <a:gd name="connsiteY5" fmla="*/ 1246664 h 3955129"/>
                <a:gd name="connsiteX6" fmla="*/ 787079 w 7396223"/>
                <a:gd name="connsiteY6" fmla="*/ 818390 h 3955129"/>
                <a:gd name="connsiteX7" fmla="*/ 0 w 7396223"/>
                <a:gd name="connsiteY7" fmla="*/ 1342740 h 3955129"/>
                <a:gd name="connsiteX8" fmla="*/ 0 w 7396223"/>
                <a:gd name="connsiteY8" fmla="*/ 3955129 h 3955129"/>
                <a:gd name="connsiteX0" fmla="*/ 0 w 7396223"/>
                <a:gd name="connsiteY0" fmla="*/ 3955129 h 3955129"/>
                <a:gd name="connsiteX1" fmla="*/ 7396223 w 7396223"/>
                <a:gd name="connsiteY1" fmla="*/ 3943555 h 3955129"/>
                <a:gd name="connsiteX2" fmla="*/ 7396223 w 7396223"/>
                <a:gd name="connsiteY2" fmla="*/ 19649 h 3955129"/>
                <a:gd name="connsiteX3" fmla="*/ 5671582 w 7396223"/>
                <a:gd name="connsiteY3" fmla="*/ 702928 h 3955129"/>
                <a:gd name="connsiteX4" fmla="*/ 3842818 w 7396223"/>
                <a:gd name="connsiteY4" fmla="*/ 459583 h 3955129"/>
                <a:gd name="connsiteX5" fmla="*/ 2246889 w 7396223"/>
                <a:gd name="connsiteY5" fmla="*/ 1246664 h 3955129"/>
                <a:gd name="connsiteX6" fmla="*/ 787079 w 7396223"/>
                <a:gd name="connsiteY6" fmla="*/ 818390 h 3955129"/>
                <a:gd name="connsiteX7" fmla="*/ 0 w 7396223"/>
                <a:gd name="connsiteY7" fmla="*/ 1164500 h 3955129"/>
                <a:gd name="connsiteX8" fmla="*/ 0 w 7396223"/>
                <a:gd name="connsiteY8" fmla="*/ 3955129 h 3955129"/>
                <a:gd name="connsiteX0" fmla="*/ 0 w 7396223"/>
                <a:gd name="connsiteY0" fmla="*/ 3955129 h 3955129"/>
                <a:gd name="connsiteX1" fmla="*/ 7396223 w 7396223"/>
                <a:gd name="connsiteY1" fmla="*/ 3943555 h 3955129"/>
                <a:gd name="connsiteX2" fmla="*/ 7396223 w 7396223"/>
                <a:gd name="connsiteY2" fmla="*/ 19649 h 3955129"/>
                <a:gd name="connsiteX3" fmla="*/ 5671582 w 7396223"/>
                <a:gd name="connsiteY3" fmla="*/ 702928 h 3955129"/>
                <a:gd name="connsiteX4" fmla="*/ 3842818 w 7396223"/>
                <a:gd name="connsiteY4" fmla="*/ 459583 h 3955129"/>
                <a:gd name="connsiteX5" fmla="*/ 2246889 w 7396223"/>
                <a:gd name="connsiteY5" fmla="*/ 1246664 h 3955129"/>
                <a:gd name="connsiteX6" fmla="*/ 787079 w 7396223"/>
                <a:gd name="connsiteY6" fmla="*/ 818390 h 3955129"/>
                <a:gd name="connsiteX7" fmla="*/ 0 w 7396223"/>
                <a:gd name="connsiteY7" fmla="*/ 1164500 h 3955129"/>
                <a:gd name="connsiteX8" fmla="*/ 0 w 7396223"/>
                <a:gd name="connsiteY8" fmla="*/ 3955129 h 3955129"/>
                <a:gd name="connsiteX0" fmla="*/ 0 w 7396223"/>
                <a:gd name="connsiteY0" fmla="*/ 1966343 h 3943555"/>
                <a:gd name="connsiteX1" fmla="*/ 7396223 w 7396223"/>
                <a:gd name="connsiteY1" fmla="*/ 3943555 h 3943555"/>
                <a:gd name="connsiteX2" fmla="*/ 7396223 w 7396223"/>
                <a:gd name="connsiteY2" fmla="*/ 19649 h 3943555"/>
                <a:gd name="connsiteX3" fmla="*/ 5671582 w 7396223"/>
                <a:gd name="connsiteY3" fmla="*/ 702928 h 3943555"/>
                <a:gd name="connsiteX4" fmla="*/ 3842818 w 7396223"/>
                <a:gd name="connsiteY4" fmla="*/ 459583 h 3943555"/>
                <a:gd name="connsiteX5" fmla="*/ 2246889 w 7396223"/>
                <a:gd name="connsiteY5" fmla="*/ 1246664 h 3943555"/>
                <a:gd name="connsiteX6" fmla="*/ 787079 w 7396223"/>
                <a:gd name="connsiteY6" fmla="*/ 818390 h 3943555"/>
                <a:gd name="connsiteX7" fmla="*/ 0 w 7396223"/>
                <a:gd name="connsiteY7" fmla="*/ 1164500 h 3943555"/>
                <a:gd name="connsiteX8" fmla="*/ 0 w 7396223"/>
                <a:gd name="connsiteY8" fmla="*/ 1966343 h 3943555"/>
                <a:gd name="connsiteX0" fmla="*/ 0 w 7396223"/>
                <a:gd name="connsiteY0" fmla="*/ 1966343 h 1966343"/>
                <a:gd name="connsiteX1" fmla="*/ 7396223 w 7396223"/>
                <a:gd name="connsiteY1" fmla="*/ 969558 h 1966343"/>
                <a:gd name="connsiteX2" fmla="*/ 7396223 w 7396223"/>
                <a:gd name="connsiteY2" fmla="*/ 19649 h 1966343"/>
                <a:gd name="connsiteX3" fmla="*/ 5671582 w 7396223"/>
                <a:gd name="connsiteY3" fmla="*/ 702928 h 1966343"/>
                <a:gd name="connsiteX4" fmla="*/ 3842818 w 7396223"/>
                <a:gd name="connsiteY4" fmla="*/ 459583 h 1966343"/>
                <a:gd name="connsiteX5" fmla="*/ 2246889 w 7396223"/>
                <a:gd name="connsiteY5" fmla="*/ 1246664 h 1966343"/>
                <a:gd name="connsiteX6" fmla="*/ 787079 w 7396223"/>
                <a:gd name="connsiteY6" fmla="*/ 818390 h 1966343"/>
                <a:gd name="connsiteX7" fmla="*/ 0 w 7396223"/>
                <a:gd name="connsiteY7" fmla="*/ 1164500 h 1966343"/>
                <a:gd name="connsiteX8" fmla="*/ 0 w 7396223"/>
                <a:gd name="connsiteY8" fmla="*/ 1966343 h 1966343"/>
                <a:gd name="connsiteX0" fmla="*/ 0 w 7396223"/>
                <a:gd name="connsiteY0" fmla="*/ 1714930 h 1714930"/>
                <a:gd name="connsiteX1" fmla="*/ 7396223 w 7396223"/>
                <a:gd name="connsiteY1" fmla="*/ 969558 h 1714930"/>
                <a:gd name="connsiteX2" fmla="*/ 7396223 w 7396223"/>
                <a:gd name="connsiteY2" fmla="*/ 19649 h 1714930"/>
                <a:gd name="connsiteX3" fmla="*/ 5671582 w 7396223"/>
                <a:gd name="connsiteY3" fmla="*/ 702928 h 1714930"/>
                <a:gd name="connsiteX4" fmla="*/ 3842818 w 7396223"/>
                <a:gd name="connsiteY4" fmla="*/ 459583 h 1714930"/>
                <a:gd name="connsiteX5" fmla="*/ 2246889 w 7396223"/>
                <a:gd name="connsiteY5" fmla="*/ 1246664 h 1714930"/>
                <a:gd name="connsiteX6" fmla="*/ 787079 w 7396223"/>
                <a:gd name="connsiteY6" fmla="*/ 818390 h 1714930"/>
                <a:gd name="connsiteX7" fmla="*/ 0 w 7396223"/>
                <a:gd name="connsiteY7" fmla="*/ 1164500 h 1714930"/>
                <a:gd name="connsiteX8" fmla="*/ 0 w 7396223"/>
                <a:gd name="connsiteY8" fmla="*/ 1714930 h 1714930"/>
                <a:gd name="connsiteX0" fmla="*/ 0 w 7396223"/>
                <a:gd name="connsiteY0" fmla="*/ 1714930 h 1714930"/>
                <a:gd name="connsiteX1" fmla="*/ 1495096 w 7396223"/>
                <a:gd name="connsiteY1" fmla="*/ 1557173 h 1714930"/>
                <a:gd name="connsiteX2" fmla="*/ 7396223 w 7396223"/>
                <a:gd name="connsiteY2" fmla="*/ 969558 h 1714930"/>
                <a:gd name="connsiteX3" fmla="*/ 7396223 w 7396223"/>
                <a:gd name="connsiteY3" fmla="*/ 19649 h 1714930"/>
                <a:gd name="connsiteX4" fmla="*/ 5671582 w 7396223"/>
                <a:gd name="connsiteY4" fmla="*/ 702928 h 1714930"/>
                <a:gd name="connsiteX5" fmla="*/ 3842818 w 7396223"/>
                <a:gd name="connsiteY5" fmla="*/ 459583 h 1714930"/>
                <a:gd name="connsiteX6" fmla="*/ 2246889 w 7396223"/>
                <a:gd name="connsiteY6" fmla="*/ 1246664 h 1714930"/>
                <a:gd name="connsiteX7" fmla="*/ 787079 w 7396223"/>
                <a:gd name="connsiteY7" fmla="*/ 818390 h 1714930"/>
                <a:gd name="connsiteX8" fmla="*/ 0 w 7396223"/>
                <a:gd name="connsiteY8" fmla="*/ 1164500 h 1714930"/>
                <a:gd name="connsiteX9" fmla="*/ 0 w 7396223"/>
                <a:gd name="connsiteY9" fmla="*/ 1714930 h 1714930"/>
                <a:gd name="connsiteX0" fmla="*/ 0 w 7396223"/>
                <a:gd name="connsiteY0" fmla="*/ 1714930 h 1714930"/>
                <a:gd name="connsiteX1" fmla="*/ 708204 w 7396223"/>
                <a:gd name="connsiteY1" fmla="*/ 1266343 h 1714930"/>
                <a:gd name="connsiteX2" fmla="*/ 7396223 w 7396223"/>
                <a:gd name="connsiteY2" fmla="*/ 969558 h 1714930"/>
                <a:gd name="connsiteX3" fmla="*/ 7396223 w 7396223"/>
                <a:gd name="connsiteY3" fmla="*/ 19649 h 1714930"/>
                <a:gd name="connsiteX4" fmla="*/ 5671582 w 7396223"/>
                <a:gd name="connsiteY4" fmla="*/ 702928 h 1714930"/>
                <a:gd name="connsiteX5" fmla="*/ 3842818 w 7396223"/>
                <a:gd name="connsiteY5" fmla="*/ 459583 h 1714930"/>
                <a:gd name="connsiteX6" fmla="*/ 2246889 w 7396223"/>
                <a:gd name="connsiteY6" fmla="*/ 1246664 h 1714930"/>
                <a:gd name="connsiteX7" fmla="*/ 787079 w 7396223"/>
                <a:gd name="connsiteY7" fmla="*/ 818390 h 1714930"/>
                <a:gd name="connsiteX8" fmla="*/ 0 w 7396223"/>
                <a:gd name="connsiteY8" fmla="*/ 1164500 h 1714930"/>
                <a:gd name="connsiteX9" fmla="*/ 0 w 7396223"/>
                <a:gd name="connsiteY9" fmla="*/ 1714930 h 1714930"/>
                <a:gd name="connsiteX0" fmla="*/ 0 w 7396223"/>
                <a:gd name="connsiteY0" fmla="*/ 1714930 h 1714930"/>
                <a:gd name="connsiteX1" fmla="*/ 708204 w 7396223"/>
                <a:gd name="connsiteY1" fmla="*/ 1266343 h 1714930"/>
                <a:gd name="connsiteX2" fmla="*/ 4743839 w 7396223"/>
                <a:gd name="connsiteY2" fmla="*/ 1088144 h 1714930"/>
                <a:gd name="connsiteX3" fmla="*/ 7396223 w 7396223"/>
                <a:gd name="connsiteY3" fmla="*/ 969558 h 1714930"/>
                <a:gd name="connsiteX4" fmla="*/ 7396223 w 7396223"/>
                <a:gd name="connsiteY4" fmla="*/ 19649 h 1714930"/>
                <a:gd name="connsiteX5" fmla="*/ 5671582 w 7396223"/>
                <a:gd name="connsiteY5" fmla="*/ 702928 h 1714930"/>
                <a:gd name="connsiteX6" fmla="*/ 3842818 w 7396223"/>
                <a:gd name="connsiteY6" fmla="*/ 459583 h 1714930"/>
                <a:gd name="connsiteX7" fmla="*/ 2246889 w 7396223"/>
                <a:gd name="connsiteY7" fmla="*/ 1246664 h 1714930"/>
                <a:gd name="connsiteX8" fmla="*/ 787079 w 7396223"/>
                <a:gd name="connsiteY8" fmla="*/ 818390 h 1714930"/>
                <a:gd name="connsiteX9" fmla="*/ 0 w 7396223"/>
                <a:gd name="connsiteY9" fmla="*/ 1164500 h 1714930"/>
                <a:gd name="connsiteX10" fmla="*/ 0 w 7396223"/>
                <a:gd name="connsiteY10" fmla="*/ 1714930 h 1714930"/>
                <a:gd name="connsiteX0" fmla="*/ 0 w 7396223"/>
                <a:gd name="connsiteY0" fmla="*/ 1714930 h 1714930"/>
                <a:gd name="connsiteX1" fmla="*/ 708204 w 7396223"/>
                <a:gd name="connsiteY1" fmla="*/ 1266343 h 1714930"/>
                <a:gd name="connsiteX2" fmla="*/ 3968188 w 7396223"/>
                <a:gd name="connsiteY2" fmla="*/ 862986 h 1714930"/>
                <a:gd name="connsiteX3" fmla="*/ 7396223 w 7396223"/>
                <a:gd name="connsiteY3" fmla="*/ 969558 h 1714930"/>
                <a:gd name="connsiteX4" fmla="*/ 7396223 w 7396223"/>
                <a:gd name="connsiteY4" fmla="*/ 19649 h 1714930"/>
                <a:gd name="connsiteX5" fmla="*/ 5671582 w 7396223"/>
                <a:gd name="connsiteY5" fmla="*/ 702928 h 1714930"/>
                <a:gd name="connsiteX6" fmla="*/ 3842818 w 7396223"/>
                <a:gd name="connsiteY6" fmla="*/ 459583 h 1714930"/>
                <a:gd name="connsiteX7" fmla="*/ 2246889 w 7396223"/>
                <a:gd name="connsiteY7" fmla="*/ 1246664 h 1714930"/>
                <a:gd name="connsiteX8" fmla="*/ 787079 w 7396223"/>
                <a:gd name="connsiteY8" fmla="*/ 818390 h 1714930"/>
                <a:gd name="connsiteX9" fmla="*/ 0 w 7396223"/>
                <a:gd name="connsiteY9" fmla="*/ 1164500 h 1714930"/>
                <a:gd name="connsiteX10" fmla="*/ 0 w 7396223"/>
                <a:gd name="connsiteY10" fmla="*/ 1714930 h 1714930"/>
                <a:gd name="connsiteX0" fmla="*/ 0 w 7396223"/>
                <a:gd name="connsiteY0" fmla="*/ 1714930 h 1714930"/>
                <a:gd name="connsiteX1" fmla="*/ 708204 w 7396223"/>
                <a:gd name="connsiteY1" fmla="*/ 1266343 h 1714930"/>
                <a:gd name="connsiteX2" fmla="*/ 2192058 w 7396223"/>
                <a:gd name="connsiteY2" fmla="*/ 1088144 h 1714930"/>
                <a:gd name="connsiteX3" fmla="*/ 3968188 w 7396223"/>
                <a:gd name="connsiteY3" fmla="*/ 862986 h 1714930"/>
                <a:gd name="connsiteX4" fmla="*/ 7396223 w 7396223"/>
                <a:gd name="connsiteY4" fmla="*/ 969558 h 1714930"/>
                <a:gd name="connsiteX5" fmla="*/ 7396223 w 7396223"/>
                <a:gd name="connsiteY5" fmla="*/ 19649 h 1714930"/>
                <a:gd name="connsiteX6" fmla="*/ 5671582 w 7396223"/>
                <a:gd name="connsiteY6" fmla="*/ 702928 h 1714930"/>
                <a:gd name="connsiteX7" fmla="*/ 3842818 w 7396223"/>
                <a:gd name="connsiteY7" fmla="*/ 459583 h 1714930"/>
                <a:gd name="connsiteX8" fmla="*/ 2246889 w 7396223"/>
                <a:gd name="connsiteY8" fmla="*/ 1246664 h 1714930"/>
                <a:gd name="connsiteX9" fmla="*/ 787079 w 7396223"/>
                <a:gd name="connsiteY9" fmla="*/ 818390 h 1714930"/>
                <a:gd name="connsiteX10" fmla="*/ 0 w 7396223"/>
                <a:gd name="connsiteY10" fmla="*/ 1164500 h 1714930"/>
                <a:gd name="connsiteX11" fmla="*/ 0 w 7396223"/>
                <a:gd name="connsiteY11" fmla="*/ 1714930 h 1714930"/>
                <a:gd name="connsiteX0" fmla="*/ 0 w 7396223"/>
                <a:gd name="connsiteY0" fmla="*/ 1714930 h 1714930"/>
                <a:gd name="connsiteX1" fmla="*/ 708204 w 7396223"/>
                <a:gd name="connsiteY1" fmla="*/ 1266343 h 1714930"/>
                <a:gd name="connsiteX2" fmla="*/ 2293230 w 7396223"/>
                <a:gd name="connsiteY2" fmla="*/ 1491553 h 1714930"/>
                <a:gd name="connsiteX3" fmla="*/ 3968188 w 7396223"/>
                <a:gd name="connsiteY3" fmla="*/ 862986 h 1714930"/>
                <a:gd name="connsiteX4" fmla="*/ 7396223 w 7396223"/>
                <a:gd name="connsiteY4" fmla="*/ 969558 h 1714930"/>
                <a:gd name="connsiteX5" fmla="*/ 7396223 w 7396223"/>
                <a:gd name="connsiteY5" fmla="*/ 19649 h 1714930"/>
                <a:gd name="connsiteX6" fmla="*/ 5671582 w 7396223"/>
                <a:gd name="connsiteY6" fmla="*/ 702928 h 1714930"/>
                <a:gd name="connsiteX7" fmla="*/ 3842818 w 7396223"/>
                <a:gd name="connsiteY7" fmla="*/ 459583 h 1714930"/>
                <a:gd name="connsiteX8" fmla="*/ 2246889 w 7396223"/>
                <a:gd name="connsiteY8" fmla="*/ 1246664 h 1714930"/>
                <a:gd name="connsiteX9" fmla="*/ 787079 w 7396223"/>
                <a:gd name="connsiteY9" fmla="*/ 818390 h 1714930"/>
                <a:gd name="connsiteX10" fmla="*/ 0 w 7396223"/>
                <a:gd name="connsiteY10" fmla="*/ 1164500 h 1714930"/>
                <a:gd name="connsiteX11" fmla="*/ 0 w 7396223"/>
                <a:gd name="connsiteY11" fmla="*/ 1714930 h 1714930"/>
                <a:gd name="connsiteX0" fmla="*/ 0 w 7396223"/>
                <a:gd name="connsiteY0" fmla="*/ 1714930 h 1714930"/>
                <a:gd name="connsiteX1" fmla="*/ 708204 w 7396223"/>
                <a:gd name="connsiteY1" fmla="*/ 1266343 h 1714930"/>
                <a:gd name="connsiteX2" fmla="*/ 2293230 w 7396223"/>
                <a:gd name="connsiteY2" fmla="*/ 1491553 h 1714930"/>
                <a:gd name="connsiteX3" fmla="*/ 3968188 w 7396223"/>
                <a:gd name="connsiteY3" fmla="*/ 862986 h 1714930"/>
                <a:gd name="connsiteX4" fmla="*/ 5654386 w 7396223"/>
                <a:gd name="connsiteY4" fmla="*/ 919294 h 1714930"/>
                <a:gd name="connsiteX5" fmla="*/ 7396223 w 7396223"/>
                <a:gd name="connsiteY5" fmla="*/ 969558 h 1714930"/>
                <a:gd name="connsiteX6" fmla="*/ 7396223 w 7396223"/>
                <a:gd name="connsiteY6" fmla="*/ 19649 h 1714930"/>
                <a:gd name="connsiteX7" fmla="*/ 5671582 w 7396223"/>
                <a:gd name="connsiteY7" fmla="*/ 702928 h 1714930"/>
                <a:gd name="connsiteX8" fmla="*/ 3842818 w 7396223"/>
                <a:gd name="connsiteY8" fmla="*/ 459583 h 1714930"/>
                <a:gd name="connsiteX9" fmla="*/ 2246889 w 7396223"/>
                <a:gd name="connsiteY9" fmla="*/ 1246664 h 1714930"/>
                <a:gd name="connsiteX10" fmla="*/ 787079 w 7396223"/>
                <a:gd name="connsiteY10" fmla="*/ 818390 h 1714930"/>
                <a:gd name="connsiteX11" fmla="*/ 0 w 7396223"/>
                <a:gd name="connsiteY11" fmla="*/ 1164500 h 1714930"/>
                <a:gd name="connsiteX12" fmla="*/ 0 w 7396223"/>
                <a:gd name="connsiteY12" fmla="*/ 1714930 h 1714930"/>
                <a:gd name="connsiteX0" fmla="*/ 0 w 7396223"/>
                <a:gd name="connsiteY0" fmla="*/ 1714930 h 1714930"/>
                <a:gd name="connsiteX1" fmla="*/ 708204 w 7396223"/>
                <a:gd name="connsiteY1" fmla="*/ 1266343 h 1714930"/>
                <a:gd name="connsiteX2" fmla="*/ 2293230 w 7396223"/>
                <a:gd name="connsiteY2" fmla="*/ 1491553 h 1714930"/>
                <a:gd name="connsiteX3" fmla="*/ 3968188 w 7396223"/>
                <a:gd name="connsiteY3" fmla="*/ 862986 h 1714930"/>
                <a:gd name="connsiteX4" fmla="*/ 6137763 w 7396223"/>
                <a:gd name="connsiteY4" fmla="*/ 1003729 h 1714930"/>
                <a:gd name="connsiteX5" fmla="*/ 7396223 w 7396223"/>
                <a:gd name="connsiteY5" fmla="*/ 969558 h 1714930"/>
                <a:gd name="connsiteX6" fmla="*/ 7396223 w 7396223"/>
                <a:gd name="connsiteY6" fmla="*/ 19649 h 1714930"/>
                <a:gd name="connsiteX7" fmla="*/ 5671582 w 7396223"/>
                <a:gd name="connsiteY7" fmla="*/ 702928 h 1714930"/>
                <a:gd name="connsiteX8" fmla="*/ 3842818 w 7396223"/>
                <a:gd name="connsiteY8" fmla="*/ 459583 h 1714930"/>
                <a:gd name="connsiteX9" fmla="*/ 2246889 w 7396223"/>
                <a:gd name="connsiteY9" fmla="*/ 1246664 h 1714930"/>
                <a:gd name="connsiteX10" fmla="*/ 787079 w 7396223"/>
                <a:gd name="connsiteY10" fmla="*/ 818390 h 1714930"/>
                <a:gd name="connsiteX11" fmla="*/ 0 w 7396223"/>
                <a:gd name="connsiteY11" fmla="*/ 1164500 h 1714930"/>
                <a:gd name="connsiteX12" fmla="*/ 0 w 7396223"/>
                <a:gd name="connsiteY12" fmla="*/ 1714930 h 1714930"/>
                <a:gd name="connsiteX0" fmla="*/ 0 w 7396223"/>
                <a:gd name="connsiteY0" fmla="*/ 1714930 h 1714930"/>
                <a:gd name="connsiteX1" fmla="*/ 764412 w 7396223"/>
                <a:gd name="connsiteY1" fmla="*/ 1622844 h 1714930"/>
                <a:gd name="connsiteX2" fmla="*/ 2293230 w 7396223"/>
                <a:gd name="connsiteY2" fmla="*/ 1491553 h 1714930"/>
                <a:gd name="connsiteX3" fmla="*/ 3968188 w 7396223"/>
                <a:gd name="connsiteY3" fmla="*/ 862986 h 1714930"/>
                <a:gd name="connsiteX4" fmla="*/ 6137763 w 7396223"/>
                <a:gd name="connsiteY4" fmla="*/ 1003729 h 1714930"/>
                <a:gd name="connsiteX5" fmla="*/ 7396223 w 7396223"/>
                <a:gd name="connsiteY5" fmla="*/ 969558 h 1714930"/>
                <a:gd name="connsiteX6" fmla="*/ 7396223 w 7396223"/>
                <a:gd name="connsiteY6" fmla="*/ 19649 h 1714930"/>
                <a:gd name="connsiteX7" fmla="*/ 5671582 w 7396223"/>
                <a:gd name="connsiteY7" fmla="*/ 702928 h 1714930"/>
                <a:gd name="connsiteX8" fmla="*/ 3842818 w 7396223"/>
                <a:gd name="connsiteY8" fmla="*/ 459583 h 1714930"/>
                <a:gd name="connsiteX9" fmla="*/ 2246889 w 7396223"/>
                <a:gd name="connsiteY9" fmla="*/ 1246664 h 1714930"/>
                <a:gd name="connsiteX10" fmla="*/ 787079 w 7396223"/>
                <a:gd name="connsiteY10" fmla="*/ 818390 h 1714930"/>
                <a:gd name="connsiteX11" fmla="*/ 0 w 7396223"/>
                <a:gd name="connsiteY11" fmla="*/ 1164500 h 1714930"/>
                <a:gd name="connsiteX12" fmla="*/ 0 w 7396223"/>
                <a:gd name="connsiteY12" fmla="*/ 1714930 h 1714930"/>
                <a:gd name="connsiteX0" fmla="*/ 0 w 7396223"/>
                <a:gd name="connsiteY0" fmla="*/ 1714930 h 1714930"/>
                <a:gd name="connsiteX1" fmla="*/ 764412 w 7396223"/>
                <a:gd name="connsiteY1" fmla="*/ 1622844 h 1714930"/>
                <a:gd name="connsiteX2" fmla="*/ 2293230 w 7396223"/>
                <a:gd name="connsiteY2" fmla="*/ 1491553 h 1714930"/>
                <a:gd name="connsiteX3" fmla="*/ 3968188 w 7396223"/>
                <a:gd name="connsiteY3" fmla="*/ 862986 h 1714930"/>
                <a:gd name="connsiteX4" fmla="*/ 6137763 w 7396223"/>
                <a:gd name="connsiteY4" fmla="*/ 1003729 h 1714930"/>
                <a:gd name="connsiteX5" fmla="*/ 7381507 w 7396223"/>
                <a:gd name="connsiteY5" fmla="*/ 528623 h 1714930"/>
                <a:gd name="connsiteX6" fmla="*/ 7396223 w 7396223"/>
                <a:gd name="connsiteY6" fmla="*/ 19649 h 1714930"/>
                <a:gd name="connsiteX7" fmla="*/ 5671582 w 7396223"/>
                <a:gd name="connsiteY7" fmla="*/ 702928 h 1714930"/>
                <a:gd name="connsiteX8" fmla="*/ 3842818 w 7396223"/>
                <a:gd name="connsiteY8" fmla="*/ 459583 h 1714930"/>
                <a:gd name="connsiteX9" fmla="*/ 2246889 w 7396223"/>
                <a:gd name="connsiteY9" fmla="*/ 1246664 h 1714930"/>
                <a:gd name="connsiteX10" fmla="*/ 787079 w 7396223"/>
                <a:gd name="connsiteY10" fmla="*/ 818390 h 1714930"/>
                <a:gd name="connsiteX11" fmla="*/ 0 w 7396223"/>
                <a:gd name="connsiteY11" fmla="*/ 1164500 h 1714930"/>
                <a:gd name="connsiteX12" fmla="*/ 0 w 7396223"/>
                <a:gd name="connsiteY12" fmla="*/ 1714930 h 1714930"/>
                <a:gd name="connsiteX0" fmla="*/ 0 w 7581967"/>
                <a:gd name="connsiteY0" fmla="*/ 1714930 h 1714930"/>
                <a:gd name="connsiteX1" fmla="*/ 950156 w 7581967"/>
                <a:gd name="connsiteY1" fmla="*/ 1622844 h 1714930"/>
                <a:gd name="connsiteX2" fmla="*/ 2478974 w 7581967"/>
                <a:gd name="connsiteY2" fmla="*/ 1491553 h 1714930"/>
                <a:gd name="connsiteX3" fmla="*/ 4153932 w 7581967"/>
                <a:gd name="connsiteY3" fmla="*/ 862986 h 1714930"/>
                <a:gd name="connsiteX4" fmla="*/ 6323507 w 7581967"/>
                <a:gd name="connsiteY4" fmla="*/ 1003729 h 1714930"/>
                <a:gd name="connsiteX5" fmla="*/ 7567251 w 7581967"/>
                <a:gd name="connsiteY5" fmla="*/ 528623 h 1714930"/>
                <a:gd name="connsiteX6" fmla="*/ 7581967 w 7581967"/>
                <a:gd name="connsiteY6" fmla="*/ 19649 h 1714930"/>
                <a:gd name="connsiteX7" fmla="*/ 5857326 w 7581967"/>
                <a:gd name="connsiteY7" fmla="*/ 702928 h 1714930"/>
                <a:gd name="connsiteX8" fmla="*/ 4028562 w 7581967"/>
                <a:gd name="connsiteY8" fmla="*/ 459583 h 1714930"/>
                <a:gd name="connsiteX9" fmla="*/ 2432633 w 7581967"/>
                <a:gd name="connsiteY9" fmla="*/ 1246664 h 1714930"/>
                <a:gd name="connsiteX10" fmla="*/ 972823 w 7581967"/>
                <a:gd name="connsiteY10" fmla="*/ 818390 h 1714930"/>
                <a:gd name="connsiteX11" fmla="*/ 185744 w 7581967"/>
                <a:gd name="connsiteY11" fmla="*/ 1164500 h 1714930"/>
                <a:gd name="connsiteX12" fmla="*/ 0 w 7581967"/>
                <a:gd name="connsiteY12" fmla="*/ 1714930 h 1714930"/>
                <a:gd name="connsiteX0" fmla="*/ 0 w 7581967"/>
                <a:gd name="connsiteY0" fmla="*/ 1714930 h 1714930"/>
                <a:gd name="connsiteX1" fmla="*/ 950156 w 7581967"/>
                <a:gd name="connsiteY1" fmla="*/ 1622844 h 1714930"/>
                <a:gd name="connsiteX2" fmla="*/ 2478974 w 7581967"/>
                <a:gd name="connsiteY2" fmla="*/ 1491553 h 1714930"/>
                <a:gd name="connsiteX3" fmla="*/ 4153932 w 7581967"/>
                <a:gd name="connsiteY3" fmla="*/ 862986 h 1714930"/>
                <a:gd name="connsiteX4" fmla="*/ 6323507 w 7581967"/>
                <a:gd name="connsiteY4" fmla="*/ 1003729 h 1714930"/>
                <a:gd name="connsiteX5" fmla="*/ 7567251 w 7581967"/>
                <a:gd name="connsiteY5" fmla="*/ 528623 h 1714930"/>
                <a:gd name="connsiteX6" fmla="*/ 7581967 w 7581967"/>
                <a:gd name="connsiteY6" fmla="*/ 19649 h 1714930"/>
                <a:gd name="connsiteX7" fmla="*/ 5857326 w 7581967"/>
                <a:gd name="connsiteY7" fmla="*/ 702928 h 1714930"/>
                <a:gd name="connsiteX8" fmla="*/ 4028562 w 7581967"/>
                <a:gd name="connsiteY8" fmla="*/ 459583 h 1714930"/>
                <a:gd name="connsiteX9" fmla="*/ 2432633 w 7581967"/>
                <a:gd name="connsiteY9" fmla="*/ 1246664 h 1714930"/>
                <a:gd name="connsiteX10" fmla="*/ 972823 w 7581967"/>
                <a:gd name="connsiteY10" fmla="*/ 818390 h 1714930"/>
                <a:gd name="connsiteX11" fmla="*/ 0 w 7581967"/>
                <a:gd name="connsiteY11" fmla="*/ 1248934 h 1714930"/>
                <a:gd name="connsiteX12" fmla="*/ 0 w 7581967"/>
                <a:gd name="connsiteY12" fmla="*/ 1714930 h 1714930"/>
                <a:gd name="connsiteX0" fmla="*/ 0 w 7581967"/>
                <a:gd name="connsiteY0" fmla="*/ 1714930 h 1732861"/>
                <a:gd name="connsiteX1" fmla="*/ 950156 w 7581967"/>
                <a:gd name="connsiteY1" fmla="*/ 1622844 h 1732861"/>
                <a:gd name="connsiteX2" fmla="*/ 2478974 w 7581967"/>
                <a:gd name="connsiteY2" fmla="*/ 1491553 h 1732861"/>
                <a:gd name="connsiteX3" fmla="*/ 4153932 w 7581967"/>
                <a:gd name="connsiteY3" fmla="*/ 862986 h 1732861"/>
                <a:gd name="connsiteX4" fmla="*/ 6323507 w 7581967"/>
                <a:gd name="connsiteY4" fmla="*/ 1003729 h 1732861"/>
                <a:gd name="connsiteX5" fmla="*/ 7567251 w 7581967"/>
                <a:gd name="connsiteY5" fmla="*/ 528623 h 1732861"/>
                <a:gd name="connsiteX6" fmla="*/ 7581967 w 7581967"/>
                <a:gd name="connsiteY6" fmla="*/ 19649 h 1732861"/>
                <a:gd name="connsiteX7" fmla="*/ 5857326 w 7581967"/>
                <a:gd name="connsiteY7" fmla="*/ 702928 h 1732861"/>
                <a:gd name="connsiteX8" fmla="*/ 4028562 w 7581967"/>
                <a:gd name="connsiteY8" fmla="*/ 459583 h 1732861"/>
                <a:gd name="connsiteX9" fmla="*/ 2432633 w 7581967"/>
                <a:gd name="connsiteY9" fmla="*/ 1246664 h 1732861"/>
                <a:gd name="connsiteX10" fmla="*/ 972823 w 7581967"/>
                <a:gd name="connsiteY10" fmla="*/ 818390 h 1732861"/>
                <a:gd name="connsiteX11" fmla="*/ 0 w 7581967"/>
                <a:gd name="connsiteY11" fmla="*/ 1248934 h 1732861"/>
                <a:gd name="connsiteX12" fmla="*/ 0 w 7581967"/>
                <a:gd name="connsiteY12" fmla="*/ 1714930 h 1732861"/>
                <a:gd name="connsiteX0" fmla="*/ 0 w 7581967"/>
                <a:gd name="connsiteY0" fmla="*/ 1714930 h 1732861"/>
                <a:gd name="connsiteX1" fmla="*/ 950156 w 7581967"/>
                <a:gd name="connsiteY1" fmla="*/ 1622844 h 1732861"/>
                <a:gd name="connsiteX2" fmla="*/ 2478974 w 7581967"/>
                <a:gd name="connsiteY2" fmla="*/ 1491553 h 1732861"/>
                <a:gd name="connsiteX3" fmla="*/ 4153932 w 7581967"/>
                <a:gd name="connsiteY3" fmla="*/ 862986 h 1732861"/>
                <a:gd name="connsiteX4" fmla="*/ 6323507 w 7581967"/>
                <a:gd name="connsiteY4" fmla="*/ 1003729 h 1732861"/>
                <a:gd name="connsiteX5" fmla="*/ 7567251 w 7581967"/>
                <a:gd name="connsiteY5" fmla="*/ 528623 h 1732861"/>
                <a:gd name="connsiteX6" fmla="*/ 7581967 w 7581967"/>
                <a:gd name="connsiteY6" fmla="*/ 19649 h 1732861"/>
                <a:gd name="connsiteX7" fmla="*/ 5857326 w 7581967"/>
                <a:gd name="connsiteY7" fmla="*/ 702928 h 1732861"/>
                <a:gd name="connsiteX8" fmla="*/ 4028562 w 7581967"/>
                <a:gd name="connsiteY8" fmla="*/ 459583 h 1732861"/>
                <a:gd name="connsiteX9" fmla="*/ 2432633 w 7581967"/>
                <a:gd name="connsiteY9" fmla="*/ 1246664 h 1732861"/>
                <a:gd name="connsiteX10" fmla="*/ 972823 w 7581967"/>
                <a:gd name="connsiteY10" fmla="*/ 818390 h 1732861"/>
                <a:gd name="connsiteX11" fmla="*/ 0 w 7581967"/>
                <a:gd name="connsiteY11" fmla="*/ 1248934 h 1732861"/>
                <a:gd name="connsiteX12" fmla="*/ 0 w 7581967"/>
                <a:gd name="connsiteY12" fmla="*/ 1714930 h 1732861"/>
                <a:gd name="connsiteX0" fmla="*/ 0 w 7581967"/>
                <a:gd name="connsiteY0" fmla="*/ 1714930 h 1732861"/>
                <a:gd name="connsiteX1" fmla="*/ 950156 w 7581967"/>
                <a:gd name="connsiteY1" fmla="*/ 1622844 h 1732861"/>
                <a:gd name="connsiteX2" fmla="*/ 2478974 w 7581967"/>
                <a:gd name="connsiteY2" fmla="*/ 1491553 h 1732861"/>
                <a:gd name="connsiteX3" fmla="*/ 4153932 w 7581967"/>
                <a:gd name="connsiteY3" fmla="*/ 862986 h 1732861"/>
                <a:gd name="connsiteX4" fmla="*/ 6323507 w 7581967"/>
                <a:gd name="connsiteY4" fmla="*/ 1003729 h 1732861"/>
                <a:gd name="connsiteX5" fmla="*/ 7567251 w 7581967"/>
                <a:gd name="connsiteY5" fmla="*/ 528623 h 1732861"/>
                <a:gd name="connsiteX6" fmla="*/ 7581967 w 7581967"/>
                <a:gd name="connsiteY6" fmla="*/ 19649 h 1732861"/>
                <a:gd name="connsiteX7" fmla="*/ 5857326 w 7581967"/>
                <a:gd name="connsiteY7" fmla="*/ 702928 h 1732861"/>
                <a:gd name="connsiteX8" fmla="*/ 4028562 w 7581967"/>
                <a:gd name="connsiteY8" fmla="*/ 459583 h 1732861"/>
                <a:gd name="connsiteX9" fmla="*/ 2432633 w 7581967"/>
                <a:gd name="connsiteY9" fmla="*/ 1246664 h 1732861"/>
                <a:gd name="connsiteX10" fmla="*/ 972823 w 7581967"/>
                <a:gd name="connsiteY10" fmla="*/ 818390 h 1732861"/>
                <a:gd name="connsiteX11" fmla="*/ 0 w 7581967"/>
                <a:gd name="connsiteY11" fmla="*/ 1248934 h 1732861"/>
                <a:gd name="connsiteX12" fmla="*/ 0 w 7581967"/>
                <a:gd name="connsiteY12" fmla="*/ 1714930 h 1732861"/>
                <a:gd name="connsiteX0" fmla="*/ 0 w 7581967"/>
                <a:gd name="connsiteY0" fmla="*/ 1714930 h 1732861"/>
                <a:gd name="connsiteX1" fmla="*/ 950156 w 7581967"/>
                <a:gd name="connsiteY1" fmla="*/ 1622844 h 1732861"/>
                <a:gd name="connsiteX2" fmla="*/ 2478974 w 7581967"/>
                <a:gd name="connsiteY2" fmla="*/ 1491553 h 1732861"/>
                <a:gd name="connsiteX3" fmla="*/ 4153932 w 7581967"/>
                <a:gd name="connsiteY3" fmla="*/ 862986 h 1732861"/>
                <a:gd name="connsiteX4" fmla="*/ 6323507 w 7581967"/>
                <a:gd name="connsiteY4" fmla="*/ 1003729 h 1732861"/>
                <a:gd name="connsiteX5" fmla="*/ 7567251 w 7581967"/>
                <a:gd name="connsiteY5" fmla="*/ 528623 h 1732861"/>
                <a:gd name="connsiteX6" fmla="*/ 7581967 w 7581967"/>
                <a:gd name="connsiteY6" fmla="*/ 19649 h 1732861"/>
                <a:gd name="connsiteX7" fmla="*/ 5857326 w 7581967"/>
                <a:gd name="connsiteY7" fmla="*/ 702928 h 1732861"/>
                <a:gd name="connsiteX8" fmla="*/ 4028562 w 7581967"/>
                <a:gd name="connsiteY8" fmla="*/ 459583 h 1732861"/>
                <a:gd name="connsiteX9" fmla="*/ 2432633 w 7581967"/>
                <a:gd name="connsiteY9" fmla="*/ 1246664 h 1732861"/>
                <a:gd name="connsiteX10" fmla="*/ 972823 w 7581967"/>
                <a:gd name="connsiteY10" fmla="*/ 818390 h 1732861"/>
                <a:gd name="connsiteX11" fmla="*/ 0 w 7581967"/>
                <a:gd name="connsiteY11" fmla="*/ 1248934 h 1732861"/>
                <a:gd name="connsiteX12" fmla="*/ 0 w 7581967"/>
                <a:gd name="connsiteY12" fmla="*/ 1714930 h 1732861"/>
                <a:gd name="connsiteX0" fmla="*/ 0 w 7567251"/>
                <a:gd name="connsiteY0" fmla="*/ 1734212 h 1752143"/>
                <a:gd name="connsiteX1" fmla="*/ 950156 w 7567251"/>
                <a:gd name="connsiteY1" fmla="*/ 1642126 h 1752143"/>
                <a:gd name="connsiteX2" fmla="*/ 2478974 w 7567251"/>
                <a:gd name="connsiteY2" fmla="*/ 1510835 h 1752143"/>
                <a:gd name="connsiteX3" fmla="*/ 4153932 w 7567251"/>
                <a:gd name="connsiteY3" fmla="*/ 882268 h 1752143"/>
                <a:gd name="connsiteX4" fmla="*/ 6323507 w 7567251"/>
                <a:gd name="connsiteY4" fmla="*/ 1023011 h 1752143"/>
                <a:gd name="connsiteX5" fmla="*/ 7567251 w 7567251"/>
                <a:gd name="connsiteY5" fmla="*/ 547905 h 1752143"/>
                <a:gd name="connsiteX6" fmla="*/ 7119820 w 7567251"/>
                <a:gd name="connsiteY6" fmla="*/ 19282 h 1752143"/>
                <a:gd name="connsiteX7" fmla="*/ 5857326 w 7567251"/>
                <a:gd name="connsiteY7" fmla="*/ 722210 h 1752143"/>
                <a:gd name="connsiteX8" fmla="*/ 4028562 w 7567251"/>
                <a:gd name="connsiteY8" fmla="*/ 478865 h 1752143"/>
                <a:gd name="connsiteX9" fmla="*/ 2432633 w 7567251"/>
                <a:gd name="connsiteY9" fmla="*/ 1265946 h 1752143"/>
                <a:gd name="connsiteX10" fmla="*/ 972823 w 7567251"/>
                <a:gd name="connsiteY10" fmla="*/ 837672 h 1752143"/>
                <a:gd name="connsiteX11" fmla="*/ 0 w 7567251"/>
                <a:gd name="connsiteY11" fmla="*/ 1268216 h 1752143"/>
                <a:gd name="connsiteX12" fmla="*/ 0 w 7567251"/>
                <a:gd name="connsiteY12" fmla="*/ 1734212 h 1752143"/>
                <a:gd name="connsiteX0" fmla="*/ 0 w 7120073"/>
                <a:gd name="connsiteY0" fmla="*/ 1734212 h 1752143"/>
                <a:gd name="connsiteX1" fmla="*/ 950156 w 7120073"/>
                <a:gd name="connsiteY1" fmla="*/ 1642126 h 1752143"/>
                <a:gd name="connsiteX2" fmla="*/ 2478974 w 7120073"/>
                <a:gd name="connsiteY2" fmla="*/ 1510835 h 1752143"/>
                <a:gd name="connsiteX3" fmla="*/ 4153932 w 7120073"/>
                <a:gd name="connsiteY3" fmla="*/ 882268 h 1752143"/>
                <a:gd name="connsiteX4" fmla="*/ 6323507 w 7120073"/>
                <a:gd name="connsiteY4" fmla="*/ 1023011 h 1752143"/>
                <a:gd name="connsiteX5" fmla="*/ 7120073 w 7120073"/>
                <a:gd name="connsiteY5" fmla="*/ 604200 h 1752143"/>
                <a:gd name="connsiteX6" fmla="*/ 7119820 w 7120073"/>
                <a:gd name="connsiteY6" fmla="*/ 19282 h 1752143"/>
                <a:gd name="connsiteX7" fmla="*/ 5857326 w 7120073"/>
                <a:gd name="connsiteY7" fmla="*/ 722210 h 1752143"/>
                <a:gd name="connsiteX8" fmla="*/ 4028562 w 7120073"/>
                <a:gd name="connsiteY8" fmla="*/ 478865 h 1752143"/>
                <a:gd name="connsiteX9" fmla="*/ 2432633 w 7120073"/>
                <a:gd name="connsiteY9" fmla="*/ 1265946 h 1752143"/>
                <a:gd name="connsiteX10" fmla="*/ 972823 w 7120073"/>
                <a:gd name="connsiteY10" fmla="*/ 837672 h 1752143"/>
                <a:gd name="connsiteX11" fmla="*/ 0 w 7120073"/>
                <a:gd name="connsiteY11" fmla="*/ 1268216 h 1752143"/>
                <a:gd name="connsiteX12" fmla="*/ 0 w 7120073"/>
                <a:gd name="connsiteY12" fmla="*/ 1734212 h 1752143"/>
                <a:gd name="connsiteX0" fmla="*/ 0 w 7120073"/>
                <a:gd name="connsiteY0" fmla="*/ 1734212 h 1742583"/>
                <a:gd name="connsiteX1" fmla="*/ 851819 w 7120073"/>
                <a:gd name="connsiteY1" fmla="*/ 1454478 h 1742583"/>
                <a:gd name="connsiteX2" fmla="*/ 2478974 w 7120073"/>
                <a:gd name="connsiteY2" fmla="*/ 1510835 h 1742583"/>
                <a:gd name="connsiteX3" fmla="*/ 4153932 w 7120073"/>
                <a:gd name="connsiteY3" fmla="*/ 882268 h 1742583"/>
                <a:gd name="connsiteX4" fmla="*/ 6323507 w 7120073"/>
                <a:gd name="connsiteY4" fmla="*/ 1023011 h 1742583"/>
                <a:gd name="connsiteX5" fmla="*/ 7120073 w 7120073"/>
                <a:gd name="connsiteY5" fmla="*/ 604200 h 1742583"/>
                <a:gd name="connsiteX6" fmla="*/ 7119820 w 7120073"/>
                <a:gd name="connsiteY6" fmla="*/ 19282 h 1742583"/>
                <a:gd name="connsiteX7" fmla="*/ 5857326 w 7120073"/>
                <a:gd name="connsiteY7" fmla="*/ 722210 h 1742583"/>
                <a:gd name="connsiteX8" fmla="*/ 4028562 w 7120073"/>
                <a:gd name="connsiteY8" fmla="*/ 478865 h 1742583"/>
                <a:gd name="connsiteX9" fmla="*/ 2432633 w 7120073"/>
                <a:gd name="connsiteY9" fmla="*/ 1265946 h 1742583"/>
                <a:gd name="connsiteX10" fmla="*/ 972823 w 7120073"/>
                <a:gd name="connsiteY10" fmla="*/ 837672 h 1742583"/>
                <a:gd name="connsiteX11" fmla="*/ 0 w 7120073"/>
                <a:gd name="connsiteY11" fmla="*/ 1268216 h 1742583"/>
                <a:gd name="connsiteX12" fmla="*/ 0 w 7120073"/>
                <a:gd name="connsiteY12" fmla="*/ 1734212 h 1742583"/>
                <a:gd name="connsiteX0" fmla="*/ 0 w 7120073"/>
                <a:gd name="connsiteY0" fmla="*/ 1734049 h 1742420"/>
                <a:gd name="connsiteX1" fmla="*/ 851819 w 7120073"/>
                <a:gd name="connsiteY1" fmla="*/ 1454315 h 1742420"/>
                <a:gd name="connsiteX2" fmla="*/ 2478974 w 7120073"/>
                <a:gd name="connsiteY2" fmla="*/ 1510672 h 1742420"/>
                <a:gd name="connsiteX3" fmla="*/ 4153932 w 7120073"/>
                <a:gd name="connsiteY3" fmla="*/ 882105 h 1742420"/>
                <a:gd name="connsiteX4" fmla="*/ 6323507 w 7120073"/>
                <a:gd name="connsiteY4" fmla="*/ 1022848 h 1742420"/>
                <a:gd name="connsiteX5" fmla="*/ 7120073 w 7120073"/>
                <a:gd name="connsiteY5" fmla="*/ 604037 h 1742420"/>
                <a:gd name="connsiteX6" fmla="*/ 7119820 w 7120073"/>
                <a:gd name="connsiteY6" fmla="*/ 19119 h 1742420"/>
                <a:gd name="connsiteX7" fmla="*/ 5857326 w 7120073"/>
                <a:gd name="connsiteY7" fmla="*/ 722047 h 1742420"/>
                <a:gd name="connsiteX8" fmla="*/ 4126900 w 7120073"/>
                <a:gd name="connsiteY8" fmla="*/ 431797 h 1742420"/>
                <a:gd name="connsiteX9" fmla="*/ 2432633 w 7120073"/>
                <a:gd name="connsiteY9" fmla="*/ 1265783 h 1742420"/>
                <a:gd name="connsiteX10" fmla="*/ 972823 w 7120073"/>
                <a:gd name="connsiteY10" fmla="*/ 837509 h 1742420"/>
                <a:gd name="connsiteX11" fmla="*/ 0 w 7120073"/>
                <a:gd name="connsiteY11" fmla="*/ 1268053 h 1742420"/>
                <a:gd name="connsiteX12" fmla="*/ 0 w 7120073"/>
                <a:gd name="connsiteY12" fmla="*/ 1734049 h 1742420"/>
                <a:gd name="connsiteX0" fmla="*/ 0 w 7120073"/>
                <a:gd name="connsiteY0" fmla="*/ 1734049 h 1742420"/>
                <a:gd name="connsiteX1" fmla="*/ 851819 w 7120073"/>
                <a:gd name="connsiteY1" fmla="*/ 1454315 h 1742420"/>
                <a:gd name="connsiteX2" fmla="*/ 2478974 w 7120073"/>
                <a:gd name="connsiteY2" fmla="*/ 1510672 h 1742420"/>
                <a:gd name="connsiteX3" fmla="*/ 4153932 w 7120073"/>
                <a:gd name="connsiteY3" fmla="*/ 882105 h 1742420"/>
                <a:gd name="connsiteX4" fmla="*/ 6323507 w 7120073"/>
                <a:gd name="connsiteY4" fmla="*/ 1022848 h 1742420"/>
                <a:gd name="connsiteX5" fmla="*/ 7120073 w 7120073"/>
                <a:gd name="connsiteY5" fmla="*/ 604037 h 1742420"/>
                <a:gd name="connsiteX6" fmla="*/ 7119820 w 7120073"/>
                <a:gd name="connsiteY6" fmla="*/ 19119 h 1742420"/>
                <a:gd name="connsiteX7" fmla="*/ 5857326 w 7120073"/>
                <a:gd name="connsiteY7" fmla="*/ 722047 h 1742420"/>
                <a:gd name="connsiteX8" fmla="*/ 4126900 w 7120073"/>
                <a:gd name="connsiteY8" fmla="*/ 431797 h 1742420"/>
                <a:gd name="connsiteX9" fmla="*/ 2432633 w 7120073"/>
                <a:gd name="connsiteY9" fmla="*/ 1265783 h 1742420"/>
                <a:gd name="connsiteX10" fmla="*/ 1049308 w 7120073"/>
                <a:gd name="connsiteY10" fmla="*/ 893806 h 1742420"/>
                <a:gd name="connsiteX11" fmla="*/ 0 w 7120073"/>
                <a:gd name="connsiteY11" fmla="*/ 1268053 h 1742420"/>
                <a:gd name="connsiteX12" fmla="*/ 0 w 7120073"/>
                <a:gd name="connsiteY12" fmla="*/ 1734049 h 1742420"/>
                <a:gd name="connsiteX0" fmla="*/ 0 w 7120073"/>
                <a:gd name="connsiteY0" fmla="*/ 1734049 h 1742420"/>
                <a:gd name="connsiteX1" fmla="*/ 851819 w 7120073"/>
                <a:gd name="connsiteY1" fmla="*/ 1454315 h 1742420"/>
                <a:gd name="connsiteX2" fmla="*/ 2478974 w 7120073"/>
                <a:gd name="connsiteY2" fmla="*/ 1510672 h 1742420"/>
                <a:gd name="connsiteX3" fmla="*/ 4153932 w 7120073"/>
                <a:gd name="connsiteY3" fmla="*/ 882105 h 1742420"/>
                <a:gd name="connsiteX4" fmla="*/ 6323507 w 7120073"/>
                <a:gd name="connsiteY4" fmla="*/ 1022848 h 1742420"/>
                <a:gd name="connsiteX5" fmla="*/ 7120073 w 7120073"/>
                <a:gd name="connsiteY5" fmla="*/ 604037 h 1742420"/>
                <a:gd name="connsiteX6" fmla="*/ 7119820 w 7120073"/>
                <a:gd name="connsiteY6" fmla="*/ 19119 h 1742420"/>
                <a:gd name="connsiteX7" fmla="*/ 5857326 w 7120073"/>
                <a:gd name="connsiteY7" fmla="*/ 722047 h 1742420"/>
                <a:gd name="connsiteX8" fmla="*/ 4126900 w 7120073"/>
                <a:gd name="connsiteY8" fmla="*/ 431797 h 1742420"/>
                <a:gd name="connsiteX9" fmla="*/ 2432633 w 7120073"/>
                <a:gd name="connsiteY9" fmla="*/ 1265783 h 1742420"/>
                <a:gd name="connsiteX10" fmla="*/ 1049308 w 7120073"/>
                <a:gd name="connsiteY10" fmla="*/ 893806 h 1742420"/>
                <a:gd name="connsiteX11" fmla="*/ 0 w 7120073"/>
                <a:gd name="connsiteY11" fmla="*/ 1333732 h 1742420"/>
                <a:gd name="connsiteX12" fmla="*/ 0 w 7120073"/>
                <a:gd name="connsiteY12" fmla="*/ 1734049 h 1742420"/>
                <a:gd name="connsiteX0" fmla="*/ 0 w 7120073"/>
                <a:gd name="connsiteY0" fmla="*/ 1733850 h 1742221"/>
                <a:gd name="connsiteX1" fmla="*/ 851819 w 7120073"/>
                <a:gd name="connsiteY1" fmla="*/ 1454116 h 1742221"/>
                <a:gd name="connsiteX2" fmla="*/ 2478974 w 7120073"/>
                <a:gd name="connsiteY2" fmla="*/ 1510473 h 1742221"/>
                <a:gd name="connsiteX3" fmla="*/ 4153932 w 7120073"/>
                <a:gd name="connsiteY3" fmla="*/ 881906 h 1742221"/>
                <a:gd name="connsiteX4" fmla="*/ 6323507 w 7120073"/>
                <a:gd name="connsiteY4" fmla="*/ 1022649 h 1742221"/>
                <a:gd name="connsiteX5" fmla="*/ 7120073 w 7120073"/>
                <a:gd name="connsiteY5" fmla="*/ 603838 h 1742221"/>
                <a:gd name="connsiteX6" fmla="*/ 7119820 w 7120073"/>
                <a:gd name="connsiteY6" fmla="*/ 18920 h 1742221"/>
                <a:gd name="connsiteX7" fmla="*/ 5922884 w 7120073"/>
                <a:gd name="connsiteY7" fmla="*/ 731231 h 1742221"/>
                <a:gd name="connsiteX8" fmla="*/ 4126900 w 7120073"/>
                <a:gd name="connsiteY8" fmla="*/ 431598 h 1742221"/>
                <a:gd name="connsiteX9" fmla="*/ 2432633 w 7120073"/>
                <a:gd name="connsiteY9" fmla="*/ 1265584 h 1742221"/>
                <a:gd name="connsiteX10" fmla="*/ 1049308 w 7120073"/>
                <a:gd name="connsiteY10" fmla="*/ 893607 h 1742221"/>
                <a:gd name="connsiteX11" fmla="*/ 0 w 7120073"/>
                <a:gd name="connsiteY11" fmla="*/ 1333533 h 1742221"/>
                <a:gd name="connsiteX12" fmla="*/ 0 w 7120073"/>
                <a:gd name="connsiteY12" fmla="*/ 1733850 h 1742221"/>
                <a:gd name="connsiteX0" fmla="*/ 0 w 7124270"/>
                <a:gd name="connsiteY0" fmla="*/ 1877705 h 1886076"/>
                <a:gd name="connsiteX1" fmla="*/ 851819 w 7124270"/>
                <a:gd name="connsiteY1" fmla="*/ 1597971 h 1886076"/>
                <a:gd name="connsiteX2" fmla="*/ 2478974 w 7124270"/>
                <a:gd name="connsiteY2" fmla="*/ 1654328 h 1886076"/>
                <a:gd name="connsiteX3" fmla="*/ 4153932 w 7124270"/>
                <a:gd name="connsiteY3" fmla="*/ 1025761 h 1886076"/>
                <a:gd name="connsiteX4" fmla="*/ 6323507 w 7124270"/>
                <a:gd name="connsiteY4" fmla="*/ 1166504 h 1886076"/>
                <a:gd name="connsiteX5" fmla="*/ 7120073 w 7124270"/>
                <a:gd name="connsiteY5" fmla="*/ 747693 h 1886076"/>
                <a:gd name="connsiteX6" fmla="*/ 7124269 w 7124270"/>
                <a:gd name="connsiteY6" fmla="*/ 16653 h 1886076"/>
                <a:gd name="connsiteX7" fmla="*/ 5922884 w 7124270"/>
                <a:gd name="connsiteY7" fmla="*/ 875086 h 1886076"/>
                <a:gd name="connsiteX8" fmla="*/ 4126900 w 7124270"/>
                <a:gd name="connsiteY8" fmla="*/ 575453 h 1886076"/>
                <a:gd name="connsiteX9" fmla="*/ 2432633 w 7124270"/>
                <a:gd name="connsiteY9" fmla="*/ 1409439 h 1886076"/>
                <a:gd name="connsiteX10" fmla="*/ 1049308 w 7124270"/>
                <a:gd name="connsiteY10" fmla="*/ 1037462 h 1886076"/>
                <a:gd name="connsiteX11" fmla="*/ 0 w 7124270"/>
                <a:gd name="connsiteY11" fmla="*/ 1477388 h 1886076"/>
                <a:gd name="connsiteX12" fmla="*/ 0 w 7124270"/>
                <a:gd name="connsiteY12" fmla="*/ 1877705 h 1886076"/>
                <a:gd name="connsiteX0" fmla="*/ 0 w 7124270"/>
                <a:gd name="connsiteY0" fmla="*/ 1861715 h 1870086"/>
                <a:gd name="connsiteX1" fmla="*/ 851819 w 7124270"/>
                <a:gd name="connsiteY1" fmla="*/ 1581981 h 1870086"/>
                <a:gd name="connsiteX2" fmla="*/ 2478974 w 7124270"/>
                <a:gd name="connsiteY2" fmla="*/ 1638338 h 1870086"/>
                <a:gd name="connsiteX3" fmla="*/ 4153932 w 7124270"/>
                <a:gd name="connsiteY3" fmla="*/ 1009771 h 1870086"/>
                <a:gd name="connsiteX4" fmla="*/ 6323507 w 7124270"/>
                <a:gd name="connsiteY4" fmla="*/ 1150514 h 1870086"/>
                <a:gd name="connsiteX5" fmla="*/ 7120073 w 7124270"/>
                <a:gd name="connsiteY5" fmla="*/ 731703 h 1870086"/>
                <a:gd name="connsiteX6" fmla="*/ 7124269 w 7124270"/>
                <a:gd name="connsiteY6" fmla="*/ 663 h 1870086"/>
                <a:gd name="connsiteX7" fmla="*/ 5922884 w 7124270"/>
                <a:gd name="connsiteY7" fmla="*/ 859096 h 1870086"/>
                <a:gd name="connsiteX8" fmla="*/ 4126900 w 7124270"/>
                <a:gd name="connsiteY8" fmla="*/ 559463 h 1870086"/>
                <a:gd name="connsiteX9" fmla="*/ 2432633 w 7124270"/>
                <a:gd name="connsiteY9" fmla="*/ 1393449 h 1870086"/>
                <a:gd name="connsiteX10" fmla="*/ 1049308 w 7124270"/>
                <a:gd name="connsiteY10" fmla="*/ 1021472 h 1870086"/>
                <a:gd name="connsiteX11" fmla="*/ 0 w 7124270"/>
                <a:gd name="connsiteY11" fmla="*/ 1461398 h 1870086"/>
                <a:gd name="connsiteX12" fmla="*/ 0 w 7124270"/>
                <a:gd name="connsiteY12" fmla="*/ 1861715 h 1870086"/>
                <a:gd name="connsiteX0" fmla="*/ 0 w 7127911"/>
                <a:gd name="connsiteY0" fmla="*/ 1861715 h 1870086"/>
                <a:gd name="connsiteX1" fmla="*/ 851819 w 7127911"/>
                <a:gd name="connsiteY1" fmla="*/ 1581981 h 1870086"/>
                <a:gd name="connsiteX2" fmla="*/ 2478974 w 7127911"/>
                <a:gd name="connsiteY2" fmla="*/ 1638338 h 1870086"/>
                <a:gd name="connsiteX3" fmla="*/ 4153932 w 7127911"/>
                <a:gd name="connsiteY3" fmla="*/ 1009771 h 1870086"/>
                <a:gd name="connsiteX4" fmla="*/ 6323507 w 7127911"/>
                <a:gd name="connsiteY4" fmla="*/ 1150514 h 1870086"/>
                <a:gd name="connsiteX5" fmla="*/ 7127911 w 7127911"/>
                <a:gd name="connsiteY5" fmla="*/ 984362 h 1870086"/>
                <a:gd name="connsiteX6" fmla="*/ 7124269 w 7127911"/>
                <a:gd name="connsiteY6" fmla="*/ 663 h 1870086"/>
                <a:gd name="connsiteX7" fmla="*/ 5922884 w 7127911"/>
                <a:gd name="connsiteY7" fmla="*/ 859096 h 1870086"/>
                <a:gd name="connsiteX8" fmla="*/ 4126900 w 7127911"/>
                <a:gd name="connsiteY8" fmla="*/ 559463 h 1870086"/>
                <a:gd name="connsiteX9" fmla="*/ 2432633 w 7127911"/>
                <a:gd name="connsiteY9" fmla="*/ 1393449 h 1870086"/>
                <a:gd name="connsiteX10" fmla="*/ 1049308 w 7127911"/>
                <a:gd name="connsiteY10" fmla="*/ 1021472 h 1870086"/>
                <a:gd name="connsiteX11" fmla="*/ 0 w 7127911"/>
                <a:gd name="connsiteY11" fmla="*/ 1461398 h 1870086"/>
                <a:gd name="connsiteX12" fmla="*/ 0 w 7127911"/>
                <a:gd name="connsiteY12" fmla="*/ 1861715 h 1870086"/>
                <a:gd name="connsiteX0" fmla="*/ 0 w 7127911"/>
                <a:gd name="connsiteY0" fmla="*/ 1407511 h 1415882"/>
                <a:gd name="connsiteX1" fmla="*/ 851819 w 7127911"/>
                <a:gd name="connsiteY1" fmla="*/ 1127777 h 1415882"/>
                <a:gd name="connsiteX2" fmla="*/ 2478974 w 7127911"/>
                <a:gd name="connsiteY2" fmla="*/ 1184134 h 1415882"/>
                <a:gd name="connsiteX3" fmla="*/ 4153932 w 7127911"/>
                <a:gd name="connsiteY3" fmla="*/ 555567 h 1415882"/>
                <a:gd name="connsiteX4" fmla="*/ 6323507 w 7127911"/>
                <a:gd name="connsiteY4" fmla="*/ 696310 h 1415882"/>
                <a:gd name="connsiteX5" fmla="*/ 7127911 w 7127911"/>
                <a:gd name="connsiteY5" fmla="*/ 530158 h 1415882"/>
                <a:gd name="connsiteX6" fmla="*/ 7124269 w 7127911"/>
                <a:gd name="connsiteY6" fmla="*/ 1246 h 1415882"/>
                <a:gd name="connsiteX7" fmla="*/ 5922884 w 7127911"/>
                <a:gd name="connsiteY7" fmla="*/ 404892 h 1415882"/>
                <a:gd name="connsiteX8" fmla="*/ 4126900 w 7127911"/>
                <a:gd name="connsiteY8" fmla="*/ 105259 h 1415882"/>
                <a:gd name="connsiteX9" fmla="*/ 2432633 w 7127911"/>
                <a:gd name="connsiteY9" fmla="*/ 939245 h 1415882"/>
                <a:gd name="connsiteX10" fmla="*/ 1049308 w 7127911"/>
                <a:gd name="connsiteY10" fmla="*/ 567268 h 1415882"/>
                <a:gd name="connsiteX11" fmla="*/ 0 w 7127911"/>
                <a:gd name="connsiteY11" fmla="*/ 1007194 h 1415882"/>
                <a:gd name="connsiteX12" fmla="*/ 0 w 7127911"/>
                <a:gd name="connsiteY12" fmla="*/ 1407511 h 1415882"/>
                <a:gd name="connsiteX0" fmla="*/ 0 w 7127911"/>
                <a:gd name="connsiteY0" fmla="*/ 1407511 h 1415882"/>
                <a:gd name="connsiteX1" fmla="*/ 851819 w 7127911"/>
                <a:gd name="connsiteY1" fmla="*/ 1127777 h 1415882"/>
                <a:gd name="connsiteX2" fmla="*/ 2478974 w 7127911"/>
                <a:gd name="connsiteY2" fmla="*/ 1184134 h 1415882"/>
                <a:gd name="connsiteX3" fmla="*/ 4153932 w 7127911"/>
                <a:gd name="connsiteY3" fmla="*/ 555567 h 1415882"/>
                <a:gd name="connsiteX4" fmla="*/ 6323507 w 7127911"/>
                <a:gd name="connsiteY4" fmla="*/ 696310 h 1415882"/>
                <a:gd name="connsiteX5" fmla="*/ 7127911 w 7127911"/>
                <a:gd name="connsiteY5" fmla="*/ 530158 h 1415882"/>
                <a:gd name="connsiteX6" fmla="*/ 7124269 w 7127911"/>
                <a:gd name="connsiteY6" fmla="*/ 1246 h 1415882"/>
                <a:gd name="connsiteX7" fmla="*/ 5922884 w 7127911"/>
                <a:gd name="connsiteY7" fmla="*/ 404892 h 1415882"/>
                <a:gd name="connsiteX8" fmla="*/ 4126900 w 7127911"/>
                <a:gd name="connsiteY8" fmla="*/ 105259 h 1415882"/>
                <a:gd name="connsiteX9" fmla="*/ 2307228 w 7127911"/>
                <a:gd name="connsiteY9" fmla="*/ 888714 h 1415882"/>
                <a:gd name="connsiteX10" fmla="*/ 1049308 w 7127911"/>
                <a:gd name="connsiteY10" fmla="*/ 567268 h 1415882"/>
                <a:gd name="connsiteX11" fmla="*/ 0 w 7127911"/>
                <a:gd name="connsiteY11" fmla="*/ 1007194 h 1415882"/>
                <a:gd name="connsiteX12" fmla="*/ 0 w 7127911"/>
                <a:gd name="connsiteY12" fmla="*/ 1407511 h 1415882"/>
                <a:gd name="connsiteX0" fmla="*/ 0 w 7127911"/>
                <a:gd name="connsiteY0" fmla="*/ 1407511 h 1415882"/>
                <a:gd name="connsiteX1" fmla="*/ 851819 w 7127911"/>
                <a:gd name="connsiteY1" fmla="*/ 1127777 h 1415882"/>
                <a:gd name="connsiteX2" fmla="*/ 2478974 w 7127911"/>
                <a:gd name="connsiteY2" fmla="*/ 1184134 h 1415882"/>
                <a:gd name="connsiteX3" fmla="*/ 4153932 w 7127911"/>
                <a:gd name="connsiteY3" fmla="*/ 555567 h 1415882"/>
                <a:gd name="connsiteX4" fmla="*/ 6323507 w 7127911"/>
                <a:gd name="connsiteY4" fmla="*/ 696310 h 1415882"/>
                <a:gd name="connsiteX5" fmla="*/ 7127911 w 7127911"/>
                <a:gd name="connsiteY5" fmla="*/ 530158 h 1415882"/>
                <a:gd name="connsiteX6" fmla="*/ 7124269 w 7127911"/>
                <a:gd name="connsiteY6" fmla="*/ 1246 h 1415882"/>
                <a:gd name="connsiteX7" fmla="*/ 5922884 w 7127911"/>
                <a:gd name="connsiteY7" fmla="*/ 404892 h 1415882"/>
                <a:gd name="connsiteX8" fmla="*/ 4126900 w 7127911"/>
                <a:gd name="connsiteY8" fmla="*/ 105259 h 1415882"/>
                <a:gd name="connsiteX9" fmla="*/ 2307228 w 7127911"/>
                <a:gd name="connsiteY9" fmla="*/ 888714 h 1415882"/>
                <a:gd name="connsiteX10" fmla="*/ 1049308 w 7127911"/>
                <a:gd name="connsiteY10" fmla="*/ 415673 h 1415882"/>
                <a:gd name="connsiteX11" fmla="*/ 0 w 7127911"/>
                <a:gd name="connsiteY11" fmla="*/ 1007194 h 1415882"/>
                <a:gd name="connsiteX12" fmla="*/ 0 w 7127911"/>
                <a:gd name="connsiteY12" fmla="*/ 1407511 h 1415882"/>
                <a:gd name="connsiteX0" fmla="*/ 0 w 7127911"/>
                <a:gd name="connsiteY0" fmla="*/ 1407511 h 1413347"/>
                <a:gd name="connsiteX1" fmla="*/ 859657 w 7127911"/>
                <a:gd name="connsiteY1" fmla="*/ 976181 h 1413347"/>
                <a:gd name="connsiteX2" fmla="*/ 2478974 w 7127911"/>
                <a:gd name="connsiteY2" fmla="*/ 1184134 h 1413347"/>
                <a:gd name="connsiteX3" fmla="*/ 4153932 w 7127911"/>
                <a:gd name="connsiteY3" fmla="*/ 555567 h 1413347"/>
                <a:gd name="connsiteX4" fmla="*/ 6323507 w 7127911"/>
                <a:gd name="connsiteY4" fmla="*/ 696310 h 1413347"/>
                <a:gd name="connsiteX5" fmla="*/ 7127911 w 7127911"/>
                <a:gd name="connsiteY5" fmla="*/ 530158 h 1413347"/>
                <a:gd name="connsiteX6" fmla="*/ 7124269 w 7127911"/>
                <a:gd name="connsiteY6" fmla="*/ 1246 h 1413347"/>
                <a:gd name="connsiteX7" fmla="*/ 5922884 w 7127911"/>
                <a:gd name="connsiteY7" fmla="*/ 404892 h 1413347"/>
                <a:gd name="connsiteX8" fmla="*/ 4126900 w 7127911"/>
                <a:gd name="connsiteY8" fmla="*/ 105259 h 1413347"/>
                <a:gd name="connsiteX9" fmla="*/ 2307228 w 7127911"/>
                <a:gd name="connsiteY9" fmla="*/ 888714 h 1413347"/>
                <a:gd name="connsiteX10" fmla="*/ 1049308 w 7127911"/>
                <a:gd name="connsiteY10" fmla="*/ 415673 h 1413347"/>
                <a:gd name="connsiteX11" fmla="*/ 0 w 7127911"/>
                <a:gd name="connsiteY11" fmla="*/ 1007194 h 1413347"/>
                <a:gd name="connsiteX12" fmla="*/ 0 w 7127911"/>
                <a:gd name="connsiteY12" fmla="*/ 1407511 h 1413347"/>
                <a:gd name="connsiteX0" fmla="*/ 0 w 7127911"/>
                <a:gd name="connsiteY0" fmla="*/ 1407511 h 1413347"/>
                <a:gd name="connsiteX1" fmla="*/ 859657 w 7127911"/>
                <a:gd name="connsiteY1" fmla="*/ 976181 h 1413347"/>
                <a:gd name="connsiteX2" fmla="*/ 2478974 w 7127911"/>
                <a:gd name="connsiteY2" fmla="*/ 1184134 h 1413347"/>
                <a:gd name="connsiteX3" fmla="*/ 4153932 w 7127911"/>
                <a:gd name="connsiteY3" fmla="*/ 555567 h 1413347"/>
                <a:gd name="connsiteX4" fmla="*/ 6323507 w 7127911"/>
                <a:gd name="connsiteY4" fmla="*/ 696310 h 1413347"/>
                <a:gd name="connsiteX5" fmla="*/ 7127911 w 7127911"/>
                <a:gd name="connsiteY5" fmla="*/ 605957 h 1413347"/>
                <a:gd name="connsiteX6" fmla="*/ 7124269 w 7127911"/>
                <a:gd name="connsiteY6" fmla="*/ 1246 h 1413347"/>
                <a:gd name="connsiteX7" fmla="*/ 5922884 w 7127911"/>
                <a:gd name="connsiteY7" fmla="*/ 404892 h 1413347"/>
                <a:gd name="connsiteX8" fmla="*/ 4126900 w 7127911"/>
                <a:gd name="connsiteY8" fmla="*/ 105259 h 1413347"/>
                <a:gd name="connsiteX9" fmla="*/ 2307228 w 7127911"/>
                <a:gd name="connsiteY9" fmla="*/ 888714 h 1413347"/>
                <a:gd name="connsiteX10" fmla="*/ 1049308 w 7127911"/>
                <a:gd name="connsiteY10" fmla="*/ 415673 h 1413347"/>
                <a:gd name="connsiteX11" fmla="*/ 0 w 7127911"/>
                <a:gd name="connsiteY11" fmla="*/ 1007194 h 1413347"/>
                <a:gd name="connsiteX12" fmla="*/ 0 w 7127911"/>
                <a:gd name="connsiteY12" fmla="*/ 1407511 h 1413347"/>
                <a:gd name="connsiteX0" fmla="*/ 0 w 7127911"/>
                <a:gd name="connsiteY0" fmla="*/ 1313789 h 1319625"/>
                <a:gd name="connsiteX1" fmla="*/ 859657 w 7127911"/>
                <a:gd name="connsiteY1" fmla="*/ 882459 h 1319625"/>
                <a:gd name="connsiteX2" fmla="*/ 2478974 w 7127911"/>
                <a:gd name="connsiteY2" fmla="*/ 1090412 h 1319625"/>
                <a:gd name="connsiteX3" fmla="*/ 4153932 w 7127911"/>
                <a:gd name="connsiteY3" fmla="*/ 461845 h 1319625"/>
                <a:gd name="connsiteX4" fmla="*/ 6323507 w 7127911"/>
                <a:gd name="connsiteY4" fmla="*/ 602588 h 1319625"/>
                <a:gd name="connsiteX5" fmla="*/ 7127911 w 7127911"/>
                <a:gd name="connsiteY5" fmla="*/ 512235 h 1319625"/>
                <a:gd name="connsiteX6" fmla="*/ 7116431 w 7127911"/>
                <a:gd name="connsiteY6" fmla="*/ 84386 h 1319625"/>
                <a:gd name="connsiteX7" fmla="*/ 5922884 w 7127911"/>
                <a:gd name="connsiteY7" fmla="*/ 311170 h 1319625"/>
                <a:gd name="connsiteX8" fmla="*/ 4126900 w 7127911"/>
                <a:gd name="connsiteY8" fmla="*/ 11537 h 1319625"/>
                <a:gd name="connsiteX9" fmla="*/ 2307228 w 7127911"/>
                <a:gd name="connsiteY9" fmla="*/ 794992 h 1319625"/>
                <a:gd name="connsiteX10" fmla="*/ 1049308 w 7127911"/>
                <a:gd name="connsiteY10" fmla="*/ 321951 h 1319625"/>
                <a:gd name="connsiteX11" fmla="*/ 0 w 7127911"/>
                <a:gd name="connsiteY11" fmla="*/ 913472 h 1319625"/>
                <a:gd name="connsiteX12" fmla="*/ 0 w 7127911"/>
                <a:gd name="connsiteY12" fmla="*/ 1313789 h 131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27911" h="1319625">
                  <a:moveTo>
                    <a:pt x="0" y="1313789"/>
                  </a:moveTo>
                  <a:cubicBezTo>
                    <a:pt x="158359" y="1376107"/>
                    <a:pt x="446495" y="919688"/>
                    <a:pt x="859657" y="882459"/>
                  </a:cubicBezTo>
                  <a:cubicBezTo>
                    <a:pt x="1402042" y="901245"/>
                    <a:pt x="1929928" y="1160514"/>
                    <a:pt x="2478974" y="1090412"/>
                  </a:cubicBezTo>
                  <a:cubicBezTo>
                    <a:pt x="3028020" y="1020310"/>
                    <a:pt x="3513177" y="543149"/>
                    <a:pt x="4153932" y="461845"/>
                  </a:cubicBezTo>
                  <a:cubicBezTo>
                    <a:pt x="4794688" y="380541"/>
                    <a:pt x="5827844" y="594190"/>
                    <a:pt x="6323507" y="602588"/>
                  </a:cubicBezTo>
                  <a:cubicBezTo>
                    <a:pt x="6819170" y="610986"/>
                    <a:pt x="6862389" y="651839"/>
                    <a:pt x="7127911" y="512235"/>
                  </a:cubicBezTo>
                  <a:cubicBezTo>
                    <a:pt x="7127827" y="317262"/>
                    <a:pt x="7116515" y="279359"/>
                    <a:pt x="7116431" y="84386"/>
                  </a:cubicBezTo>
                  <a:cubicBezTo>
                    <a:pt x="6686231" y="57631"/>
                    <a:pt x="6421139" y="323311"/>
                    <a:pt x="5922884" y="311170"/>
                  </a:cubicBezTo>
                  <a:cubicBezTo>
                    <a:pt x="5424629" y="299029"/>
                    <a:pt x="4729509" y="-69100"/>
                    <a:pt x="4126900" y="11537"/>
                  </a:cubicBezTo>
                  <a:cubicBezTo>
                    <a:pt x="3524291" y="92174"/>
                    <a:pt x="2820160" y="743256"/>
                    <a:pt x="2307228" y="794992"/>
                  </a:cubicBezTo>
                  <a:cubicBezTo>
                    <a:pt x="1794296" y="846728"/>
                    <a:pt x="1454747" y="310626"/>
                    <a:pt x="1049308" y="321951"/>
                  </a:cubicBezTo>
                  <a:cubicBezTo>
                    <a:pt x="643869" y="333276"/>
                    <a:pt x="404312" y="582092"/>
                    <a:pt x="0" y="913472"/>
                  </a:cubicBezTo>
                  <a:lnTo>
                    <a:pt x="0" y="1313789"/>
                  </a:lnTo>
                  <a:close/>
                </a:path>
              </a:pathLst>
            </a:custGeom>
            <a:solidFill>
              <a:srgbClr val="84C0C6">
                <a:alpha val="50196"/>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sp>
        <p:nvSpPr>
          <p:cNvPr id="10" name="TextBox 9"/>
          <p:cNvSpPr txBox="1"/>
          <p:nvPr/>
        </p:nvSpPr>
        <p:spPr>
          <a:xfrm>
            <a:off x="357526" y="308161"/>
            <a:ext cx="6840760" cy="523220"/>
          </a:xfrm>
          <a:prstGeom prst="rect">
            <a:avLst/>
          </a:prstGeom>
          <a:noFill/>
        </p:spPr>
        <p:txBody>
          <a:bodyPr wrap="square" rtlCol="0">
            <a:spAutoFit/>
          </a:bodyPr>
          <a:lstStyle/>
          <a:p>
            <a:pPr algn="ctr"/>
            <a:r>
              <a:rPr lang="en-GB" sz="2800" b="1" dirty="0">
                <a:solidFill>
                  <a:schemeClr val="bg1"/>
                </a:solidFill>
              </a:rPr>
              <a:t>Nairn: Dune resilience and adaptation  </a:t>
            </a:r>
          </a:p>
        </p:txBody>
      </p:sp>
      <p:sp>
        <p:nvSpPr>
          <p:cNvPr id="12" name="Rectangle 11"/>
          <p:cNvSpPr/>
          <p:nvPr/>
        </p:nvSpPr>
        <p:spPr>
          <a:xfrm>
            <a:off x="3931584" y="4092152"/>
            <a:ext cx="3631952" cy="461665"/>
          </a:xfrm>
          <a:prstGeom prst="rect">
            <a:avLst/>
          </a:prstGeom>
          <a:solidFill>
            <a:schemeClr val="bg1">
              <a:alpha val="59000"/>
            </a:schemeClr>
          </a:solidFill>
        </p:spPr>
        <p:txBody>
          <a:bodyPr wrap="square">
            <a:spAutoFit/>
          </a:bodyPr>
          <a:lstStyle/>
          <a:p>
            <a:pPr algn="r">
              <a:spcAft>
                <a:spcPts val="0"/>
              </a:spcAft>
            </a:pPr>
            <a:r>
              <a:rPr lang="en-GB" sz="1200" dirty="0">
                <a:solidFill>
                  <a:schemeClr val="tx1">
                    <a:lumMod val="50000"/>
                  </a:schemeClr>
                </a:solidFill>
                <a:latin typeface="Arial" panose="020B0604020202020204" pitchFamily="34" charset="0"/>
                <a:ea typeface="Arial" panose="020B0604020202020204" pitchFamily="34" charset="0"/>
                <a:cs typeface="Times New Roman" panose="02020603050405020304" pitchFamily="18" charset="0"/>
              </a:rPr>
              <a:t>Dunes to the east (right) of the mouth at Nairn </a:t>
            </a:r>
          </a:p>
          <a:p>
            <a:pPr algn="r">
              <a:spcAft>
                <a:spcPts val="0"/>
              </a:spcAft>
            </a:pPr>
            <a:r>
              <a:rPr lang="en-GB" sz="1200" dirty="0">
                <a:solidFill>
                  <a:schemeClr val="tx1">
                    <a:lumMod val="50000"/>
                  </a:schemeClr>
                </a:solidFill>
                <a:latin typeface="Arial" panose="020B0604020202020204" pitchFamily="34" charset="0"/>
                <a:ea typeface="Arial" panose="020B0604020202020204" pitchFamily="34" charset="0"/>
                <a:cs typeface="Times New Roman" panose="02020603050405020304" pitchFamily="18" charset="0"/>
              </a:rPr>
              <a:t>are narrow and erosional. </a:t>
            </a:r>
            <a:r>
              <a:rPr lang="en-GB" sz="1200" dirty="0">
                <a:solidFill>
                  <a:schemeClr val="tx1">
                    <a:lumMod val="50000"/>
                  </a:schemeClr>
                </a:solidFill>
                <a:latin typeface="Arial" panose="020B0604020202020204" pitchFamily="34" charset="0"/>
                <a:ea typeface="Arial" panose="020B0604020202020204" pitchFamily="34" charset="0"/>
                <a:cs typeface="Arial" panose="020B0604020202020204" pitchFamily="34" charset="0"/>
              </a:rPr>
              <a:t>©</a:t>
            </a:r>
            <a:r>
              <a:rPr lang="en-GB" sz="1200" dirty="0">
                <a:solidFill>
                  <a:schemeClr val="tx1">
                    <a:lumMod val="50000"/>
                  </a:schemeClr>
                </a:solidFill>
                <a:latin typeface="Arial" panose="020B0604020202020204" pitchFamily="34" charset="0"/>
                <a:ea typeface="Arial" panose="020B0604020202020204" pitchFamily="34" charset="0"/>
                <a:cs typeface="Times New Roman" panose="02020603050405020304" pitchFamily="18" charset="0"/>
              </a:rPr>
              <a:t>DynamicCoast (2023)</a:t>
            </a:r>
            <a:endParaRPr lang="en-GB" sz="1200" dirty="0">
              <a:solidFill>
                <a:schemeClr val="tx1">
                  <a:lumMod val="50000"/>
                </a:schemeClr>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13" name="Rounded Rectangle 12"/>
          <p:cNvSpPr/>
          <p:nvPr/>
        </p:nvSpPr>
        <p:spPr>
          <a:xfrm>
            <a:off x="238151" y="835165"/>
            <a:ext cx="2317550" cy="448071"/>
          </a:xfrm>
          <a:prstGeom prst="roundRect">
            <a:avLst>
              <a:gd name="adj" fmla="val 24305"/>
            </a:avLst>
          </a:prstGeom>
          <a:solidFill>
            <a:schemeClr val="bg1"/>
          </a:solidFill>
          <a:ln>
            <a:solidFill>
              <a:srgbClr val="14656F"/>
            </a:solidFill>
          </a:ln>
          <a:effectLst>
            <a:glow rad="101600">
              <a:srgbClr val="14656F">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14656F"/>
                </a:solidFill>
              </a:rPr>
              <a:t>April ‘23 to March ‘24</a:t>
            </a:r>
          </a:p>
        </p:txBody>
      </p:sp>
      <p:sp>
        <p:nvSpPr>
          <p:cNvPr id="14" name="Rounded Rectangle 13"/>
          <p:cNvSpPr/>
          <p:nvPr/>
        </p:nvSpPr>
        <p:spPr>
          <a:xfrm>
            <a:off x="2809193" y="838016"/>
            <a:ext cx="1836204" cy="448071"/>
          </a:xfrm>
          <a:prstGeom prst="roundRect">
            <a:avLst>
              <a:gd name="adj" fmla="val 24305"/>
            </a:avLst>
          </a:prstGeom>
          <a:solidFill>
            <a:schemeClr val="bg1"/>
          </a:solidFill>
          <a:ln>
            <a:solidFill>
              <a:srgbClr val="14656F"/>
            </a:solidFill>
          </a:ln>
          <a:effectLst>
            <a:glow rad="101600">
              <a:srgbClr val="14656F">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14656F"/>
                </a:solidFill>
              </a:rPr>
              <a:t>£83,000</a:t>
            </a:r>
          </a:p>
        </p:txBody>
      </p:sp>
      <p:sp>
        <p:nvSpPr>
          <p:cNvPr id="15" name="Rounded Rectangle 14"/>
          <p:cNvSpPr/>
          <p:nvPr/>
        </p:nvSpPr>
        <p:spPr>
          <a:xfrm>
            <a:off x="5051550" y="838015"/>
            <a:ext cx="2124236" cy="448071"/>
          </a:xfrm>
          <a:prstGeom prst="roundRect">
            <a:avLst>
              <a:gd name="adj" fmla="val 24305"/>
            </a:avLst>
          </a:prstGeom>
          <a:solidFill>
            <a:schemeClr val="bg1"/>
          </a:solidFill>
          <a:ln>
            <a:solidFill>
              <a:srgbClr val="14656F"/>
            </a:solidFill>
          </a:ln>
          <a:effectLst>
            <a:glow rad="101600">
              <a:srgbClr val="14656F">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14656F"/>
                </a:solidFill>
              </a:rPr>
              <a:t>Highland Council</a:t>
            </a:r>
          </a:p>
        </p:txBody>
      </p:sp>
      <p:sp>
        <p:nvSpPr>
          <p:cNvPr id="16" name="Rectangle 15"/>
          <p:cNvSpPr/>
          <p:nvPr/>
        </p:nvSpPr>
        <p:spPr>
          <a:xfrm>
            <a:off x="-3862" y="4553818"/>
            <a:ext cx="7563537" cy="1368598"/>
          </a:xfrm>
          <a:prstGeom prst="rect">
            <a:avLst/>
          </a:prstGeom>
          <a:solidFill>
            <a:srgbClr val="4C92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0"/>
              </a:spcAft>
            </a:pPr>
            <a:r>
              <a:rPr lang="en-GB" sz="1600" b="1" dirty="0">
                <a:solidFill>
                  <a:schemeClr val="bg1"/>
                </a:solidFill>
                <a:latin typeface="Arial" panose="020B0604020202020204" pitchFamily="34" charset="0"/>
                <a:ea typeface="Arial" panose="020B0604020202020204" pitchFamily="34" charset="0"/>
                <a:cs typeface="Times New Roman" panose="02020603050405020304" pitchFamily="18" charset="0"/>
              </a:rPr>
              <a:t>Overview: </a:t>
            </a:r>
          </a:p>
          <a:p>
            <a:pPr>
              <a:spcAft>
                <a:spcPts val="0"/>
              </a:spcAft>
            </a:pPr>
            <a:r>
              <a:rPr lang="en-GB" sz="1600" dirty="0">
                <a:solidFill>
                  <a:schemeClr val="bg1"/>
                </a:solidFill>
                <a:latin typeface="Arial" panose="020B0604020202020204" pitchFamily="34" charset="0"/>
                <a:ea typeface="Arial" panose="020B0604020202020204" pitchFamily="34" charset="0"/>
                <a:cs typeface="Times New Roman" panose="02020603050405020304" pitchFamily="18" charset="0"/>
              </a:rPr>
              <a:t>{insert shorter summary for in-project updates}</a:t>
            </a:r>
            <a:endParaRPr lang="en-GB" sz="1600" dirty="0">
              <a:solidFill>
                <a:schemeClr val="bg1"/>
              </a:solidFill>
            </a:endParaRPr>
          </a:p>
        </p:txBody>
      </p:sp>
      <p:sp>
        <p:nvSpPr>
          <p:cNvPr id="18" name="Rectangle 17"/>
          <p:cNvSpPr/>
          <p:nvPr/>
        </p:nvSpPr>
        <p:spPr>
          <a:xfrm>
            <a:off x="0" y="5922416"/>
            <a:ext cx="4211885" cy="4069275"/>
          </a:xfrm>
          <a:prstGeom prst="rect">
            <a:avLst/>
          </a:prstGeom>
          <a:solidFill>
            <a:srgbClr val="C1DF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b="1" dirty="0">
                <a:solidFill>
                  <a:srgbClr val="14656F"/>
                </a:solidFill>
                <a:latin typeface="Arial" panose="020B0604020202020204" pitchFamily="34" charset="0"/>
                <a:cs typeface="Arial" panose="020B0604020202020204" pitchFamily="34" charset="0"/>
              </a:rPr>
              <a:t>What we are learning: </a:t>
            </a:r>
          </a:p>
          <a:p>
            <a:r>
              <a:rPr lang="en-GB" sz="1600" dirty="0">
                <a:solidFill>
                  <a:srgbClr val="14656F"/>
                </a:solidFill>
                <a:latin typeface="Arial" panose="020B0604020202020204" pitchFamily="34" charset="0"/>
                <a:cs typeface="Arial" panose="020B0604020202020204" pitchFamily="34" charset="0"/>
              </a:rPr>
              <a:t>{insert 3 -5 key learning points / outcome that you have secured } </a:t>
            </a:r>
          </a:p>
        </p:txBody>
      </p:sp>
      <p:pic>
        <p:nvPicPr>
          <p:cNvPr id="22" name="Picture 2" descr="CoastSnap post overlooking bea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2162" y="5922415"/>
            <a:ext cx="3317513" cy="2830540"/>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p:nvPr/>
        </p:nvSpPr>
        <p:spPr>
          <a:xfrm>
            <a:off x="5356008" y="5922647"/>
            <a:ext cx="2191801" cy="830997"/>
          </a:xfrm>
          <a:prstGeom prst="rect">
            <a:avLst/>
          </a:prstGeom>
          <a:solidFill>
            <a:schemeClr val="bg1">
              <a:alpha val="59000"/>
            </a:schemeClr>
          </a:solidFill>
        </p:spPr>
        <p:txBody>
          <a:bodyPr wrap="square">
            <a:spAutoFit/>
          </a:bodyPr>
          <a:lstStyle/>
          <a:p>
            <a:pPr algn="r">
              <a:spcAft>
                <a:spcPts val="0"/>
              </a:spcAft>
            </a:pPr>
            <a:r>
              <a:rPr lang="en-US" sz="1200" dirty="0">
                <a:solidFill>
                  <a:schemeClr val="tx1">
                    <a:lumMod val="50000"/>
                  </a:schemeClr>
                </a:solidFill>
                <a:latin typeface="Arial" panose="020B0604020202020204" pitchFamily="34" charset="0"/>
                <a:ea typeface="Arial" panose="020B0604020202020204" pitchFamily="34" charset="0"/>
                <a:cs typeface="Times New Roman" panose="02020603050405020304" pitchFamily="18" charset="0"/>
              </a:rPr>
              <a:t>Our new </a:t>
            </a:r>
            <a:r>
              <a:rPr lang="en-US" sz="1200" dirty="0" err="1">
                <a:solidFill>
                  <a:schemeClr val="tx1">
                    <a:lumMod val="50000"/>
                  </a:schemeClr>
                </a:solidFill>
                <a:latin typeface="Arial" panose="020B0604020202020204" pitchFamily="34" charset="0"/>
                <a:ea typeface="Arial" panose="020B0604020202020204" pitchFamily="34" charset="0"/>
                <a:cs typeface="Times New Roman" panose="02020603050405020304" pitchFamily="18" charset="0"/>
              </a:rPr>
              <a:t>CoastSnap</a:t>
            </a:r>
            <a:r>
              <a:rPr lang="en-US" sz="1200" dirty="0">
                <a:solidFill>
                  <a:schemeClr val="tx1">
                    <a:lumMod val="50000"/>
                  </a:schemeClr>
                </a:solidFill>
                <a:latin typeface="Arial" panose="020B0604020202020204" pitchFamily="34" charset="0"/>
                <a:ea typeface="Arial" panose="020B0604020202020204" pitchFamily="34" charset="0"/>
                <a:cs typeface="Times New Roman" panose="02020603050405020304" pitchFamily="18" charset="0"/>
              </a:rPr>
              <a:t> station allows the community to join others around the world  monitor their beach</a:t>
            </a:r>
            <a:endParaRPr lang="en-GB" sz="1200" dirty="0">
              <a:solidFill>
                <a:schemeClr val="tx1">
                  <a:lumMod val="50000"/>
                </a:schemeClr>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19" name="Rectangle 18"/>
          <p:cNvSpPr/>
          <p:nvPr/>
        </p:nvSpPr>
        <p:spPr>
          <a:xfrm>
            <a:off x="3862" y="9991691"/>
            <a:ext cx="4211885" cy="467338"/>
          </a:xfrm>
          <a:prstGeom prst="rect">
            <a:avLst/>
          </a:prstGeom>
          <a:solidFill>
            <a:srgbClr val="4C92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rgbClr val="14656F"/>
                </a:solidFill>
                <a:latin typeface="Arial" panose="020B0604020202020204" pitchFamily="34" charset="0"/>
                <a:cs typeface="Arial" panose="020B0604020202020204" pitchFamily="34" charset="0"/>
              </a:rPr>
              <a:t>#adapt       #community       #EO</a:t>
            </a:r>
          </a:p>
        </p:txBody>
      </p:sp>
      <p:pic>
        <p:nvPicPr>
          <p:cNvPr id="20" name="Picture 2" descr="Council logo | Council logo colou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5051550" y="9902661"/>
            <a:ext cx="864096" cy="43588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4261568" y="9782738"/>
            <a:ext cx="657472" cy="675736"/>
          </a:xfrm>
          <a:prstGeom prst="rect">
            <a:avLst/>
          </a:prstGeom>
        </p:spPr>
      </p:pic>
      <p:pic>
        <p:nvPicPr>
          <p:cNvPr id="26" name="Picture 25"/>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6104880" y="9886251"/>
            <a:ext cx="1336719" cy="383193"/>
          </a:xfrm>
          <a:prstGeom prst="rect">
            <a:avLst/>
          </a:prstGeom>
        </p:spPr>
      </p:pic>
      <p:sp>
        <p:nvSpPr>
          <p:cNvPr id="27" name="TextBox 26"/>
          <p:cNvSpPr txBox="1"/>
          <p:nvPr/>
        </p:nvSpPr>
        <p:spPr>
          <a:xfrm>
            <a:off x="6300117" y="10269444"/>
            <a:ext cx="1189493" cy="276999"/>
          </a:xfrm>
          <a:prstGeom prst="rect">
            <a:avLst/>
          </a:prstGeom>
          <a:noFill/>
        </p:spPr>
        <p:txBody>
          <a:bodyPr wrap="none" rtlCol="0">
            <a:spAutoFit/>
          </a:bodyPr>
          <a:lstStyle/>
          <a:p>
            <a:pPr algn="r"/>
            <a:r>
              <a:rPr lang="en-GB" sz="1200" dirty="0">
                <a:solidFill>
                  <a:srgbClr val="14656F"/>
                </a:solidFill>
              </a:rPr>
              <a:t>#2. August 2023</a:t>
            </a:r>
          </a:p>
        </p:txBody>
      </p:sp>
    </p:spTree>
    <p:extLst>
      <p:ext uri="{BB962C8B-B14F-4D97-AF65-F5344CB8AC3E}">
        <p14:creationId xmlns:p14="http://schemas.microsoft.com/office/powerpoint/2010/main" val="31637179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hqprint">
            <a:extLst>
              <a:ext uri="{28A0092B-C50C-407E-A947-70E740481C1C}">
                <a14:useLocalDpi xmlns:a14="http://schemas.microsoft.com/office/drawing/2010/main" val="0"/>
              </a:ext>
            </a:extLst>
          </a:blip>
          <a:srcRect l="53290" t="17736" r="1473" b="10470"/>
          <a:stretch/>
        </p:blipFill>
        <p:spPr>
          <a:xfrm>
            <a:off x="4136015" y="6278532"/>
            <a:ext cx="3419798" cy="2609318"/>
          </a:xfrm>
          <a:prstGeom prst="rect">
            <a:avLst/>
          </a:prstGeom>
        </p:spPr>
      </p:pic>
      <p:pic>
        <p:nvPicPr>
          <p:cNvPr id="11" name="Picture 10"/>
          <p:cNvPicPr/>
          <p:nvPr/>
        </p:nvPicPr>
        <p:blipFill rotWithShape="1">
          <a:blip r:embed="rId3" cstate="print">
            <a:extLst>
              <a:ext uri="{28A0092B-C50C-407E-A947-70E740481C1C}">
                <a14:useLocalDpi xmlns:a14="http://schemas.microsoft.com/office/drawing/2010/main" val="0"/>
              </a:ext>
            </a:extLst>
          </a:blip>
          <a:srcRect t="8114" b="26981"/>
          <a:stretch/>
        </p:blipFill>
        <p:spPr bwMode="auto">
          <a:xfrm>
            <a:off x="0" y="1316600"/>
            <a:ext cx="7559675" cy="3552636"/>
          </a:xfrm>
          <a:prstGeom prst="rect">
            <a:avLst/>
          </a:prstGeom>
          <a:ln>
            <a:noFill/>
          </a:ln>
          <a:extLst>
            <a:ext uri="{53640926-AAD7-44D8-BBD7-CCE9431645EC}">
              <a14:shadowObscured xmlns:a14="http://schemas.microsoft.com/office/drawing/2010/main"/>
            </a:ext>
          </a:extLst>
        </p:spPr>
      </p:pic>
      <p:grpSp>
        <p:nvGrpSpPr>
          <p:cNvPr id="7" name="Group 6">
            <a:extLst>
              <a:ext uri="{FF2B5EF4-FFF2-40B4-BE49-F238E27FC236}">
                <a16:creationId xmlns:a16="http://schemas.microsoft.com/office/drawing/2014/main" id="{78531AB4-CCE3-A141-B5FA-18F435775732}"/>
              </a:ext>
            </a:extLst>
          </p:cNvPr>
          <p:cNvGrpSpPr/>
          <p:nvPr/>
        </p:nvGrpSpPr>
        <p:grpSpPr>
          <a:xfrm>
            <a:off x="-1" y="282537"/>
            <a:ext cx="7563537" cy="2039033"/>
            <a:chOff x="-15402" y="-216721"/>
            <a:chExt cx="12235292" cy="1407658"/>
          </a:xfrm>
        </p:grpSpPr>
        <p:sp>
          <p:nvSpPr>
            <p:cNvPr id="8" name="Freeform 7">
              <a:extLst>
                <a:ext uri="{FF2B5EF4-FFF2-40B4-BE49-F238E27FC236}">
                  <a16:creationId xmlns:a16="http://schemas.microsoft.com/office/drawing/2014/main" id="{6A6537F0-BAB1-4E47-BA03-841CE64D3842}"/>
                </a:ext>
              </a:extLst>
            </p:cNvPr>
            <p:cNvSpPr/>
            <p:nvPr/>
          </p:nvSpPr>
          <p:spPr>
            <a:xfrm rot="10800000">
              <a:off x="-15402" y="-216721"/>
              <a:ext cx="12235292" cy="1212534"/>
            </a:xfrm>
            <a:custGeom>
              <a:avLst/>
              <a:gdLst>
                <a:gd name="connsiteX0" fmla="*/ 138897 w 7396223"/>
                <a:gd name="connsiteY0" fmla="*/ 3588152 h 3588152"/>
                <a:gd name="connsiteX1" fmla="*/ 7396223 w 7396223"/>
                <a:gd name="connsiteY1" fmla="*/ 3576578 h 3588152"/>
                <a:gd name="connsiteX2" fmla="*/ 7396223 w 7396223"/>
                <a:gd name="connsiteY2" fmla="*/ 300942 h 3588152"/>
                <a:gd name="connsiteX3" fmla="*/ 5926238 w 7396223"/>
                <a:gd name="connsiteY3" fmla="*/ 659757 h 3588152"/>
                <a:gd name="connsiteX4" fmla="*/ 4803494 w 7396223"/>
                <a:gd name="connsiteY4" fmla="*/ 381965 h 3588152"/>
                <a:gd name="connsiteX5" fmla="*/ 3379808 w 7396223"/>
                <a:gd name="connsiteY5" fmla="*/ 0 h 3588152"/>
                <a:gd name="connsiteX6" fmla="*/ 2835798 w 7396223"/>
                <a:gd name="connsiteY6" fmla="*/ 787079 h 3588152"/>
                <a:gd name="connsiteX7" fmla="*/ 787079 w 7396223"/>
                <a:gd name="connsiteY7" fmla="*/ 451413 h 3588152"/>
                <a:gd name="connsiteX8" fmla="*/ 0 w 7396223"/>
                <a:gd name="connsiteY8" fmla="*/ 1203768 h 3588152"/>
                <a:gd name="connsiteX9" fmla="*/ 138897 w 7396223"/>
                <a:gd name="connsiteY9" fmla="*/ 3588152 h 3588152"/>
                <a:gd name="connsiteX0" fmla="*/ 138897 w 7396223"/>
                <a:gd name="connsiteY0" fmla="*/ 3588152 h 3588152"/>
                <a:gd name="connsiteX1" fmla="*/ 7396223 w 7396223"/>
                <a:gd name="connsiteY1" fmla="*/ 3576578 h 3588152"/>
                <a:gd name="connsiteX2" fmla="*/ 7396223 w 7396223"/>
                <a:gd name="connsiteY2" fmla="*/ 300942 h 3588152"/>
                <a:gd name="connsiteX3" fmla="*/ 5926238 w 7396223"/>
                <a:gd name="connsiteY3" fmla="*/ 659757 h 3588152"/>
                <a:gd name="connsiteX4" fmla="*/ 4803494 w 7396223"/>
                <a:gd name="connsiteY4" fmla="*/ 381965 h 3588152"/>
                <a:gd name="connsiteX5" fmla="*/ 3379808 w 7396223"/>
                <a:gd name="connsiteY5" fmla="*/ 0 h 3588152"/>
                <a:gd name="connsiteX6" fmla="*/ 2835798 w 7396223"/>
                <a:gd name="connsiteY6" fmla="*/ 787079 h 3588152"/>
                <a:gd name="connsiteX7" fmla="*/ 787079 w 7396223"/>
                <a:gd name="connsiteY7" fmla="*/ 451413 h 3588152"/>
                <a:gd name="connsiteX8" fmla="*/ 0 w 7396223"/>
                <a:gd name="connsiteY8" fmla="*/ 1203768 h 3588152"/>
                <a:gd name="connsiteX9" fmla="*/ 138897 w 7396223"/>
                <a:gd name="connsiteY9" fmla="*/ 3588152 h 3588152"/>
                <a:gd name="connsiteX0" fmla="*/ 138897 w 7396223"/>
                <a:gd name="connsiteY0" fmla="*/ 3588152 h 3588152"/>
                <a:gd name="connsiteX1" fmla="*/ 7396223 w 7396223"/>
                <a:gd name="connsiteY1" fmla="*/ 3576578 h 3588152"/>
                <a:gd name="connsiteX2" fmla="*/ 7396223 w 7396223"/>
                <a:gd name="connsiteY2" fmla="*/ 300942 h 3588152"/>
                <a:gd name="connsiteX3" fmla="*/ 5926238 w 7396223"/>
                <a:gd name="connsiteY3" fmla="*/ 659757 h 3588152"/>
                <a:gd name="connsiteX4" fmla="*/ 4803494 w 7396223"/>
                <a:gd name="connsiteY4" fmla="*/ 381965 h 3588152"/>
                <a:gd name="connsiteX5" fmla="*/ 3379808 w 7396223"/>
                <a:gd name="connsiteY5" fmla="*/ 0 h 3588152"/>
                <a:gd name="connsiteX6" fmla="*/ 2835798 w 7396223"/>
                <a:gd name="connsiteY6" fmla="*/ 787079 h 3588152"/>
                <a:gd name="connsiteX7" fmla="*/ 787079 w 7396223"/>
                <a:gd name="connsiteY7" fmla="*/ 451413 h 3588152"/>
                <a:gd name="connsiteX8" fmla="*/ 0 w 7396223"/>
                <a:gd name="connsiteY8" fmla="*/ 1203768 h 3588152"/>
                <a:gd name="connsiteX9" fmla="*/ 138897 w 7396223"/>
                <a:gd name="connsiteY9" fmla="*/ 3588152 h 3588152"/>
                <a:gd name="connsiteX0" fmla="*/ 138897 w 7396223"/>
                <a:gd name="connsiteY0" fmla="*/ 3596955 h 3596955"/>
                <a:gd name="connsiteX1" fmla="*/ 7396223 w 7396223"/>
                <a:gd name="connsiteY1" fmla="*/ 3585381 h 3596955"/>
                <a:gd name="connsiteX2" fmla="*/ 7396223 w 7396223"/>
                <a:gd name="connsiteY2" fmla="*/ 309745 h 3596955"/>
                <a:gd name="connsiteX3" fmla="*/ 5926238 w 7396223"/>
                <a:gd name="connsiteY3" fmla="*/ 668560 h 3596955"/>
                <a:gd name="connsiteX4" fmla="*/ 4803494 w 7396223"/>
                <a:gd name="connsiteY4" fmla="*/ 390768 h 3596955"/>
                <a:gd name="connsiteX5" fmla="*/ 3379808 w 7396223"/>
                <a:gd name="connsiteY5" fmla="*/ 8803 h 3596955"/>
                <a:gd name="connsiteX6" fmla="*/ 2835798 w 7396223"/>
                <a:gd name="connsiteY6" fmla="*/ 795882 h 3596955"/>
                <a:gd name="connsiteX7" fmla="*/ 787079 w 7396223"/>
                <a:gd name="connsiteY7" fmla="*/ 460216 h 3596955"/>
                <a:gd name="connsiteX8" fmla="*/ 0 w 7396223"/>
                <a:gd name="connsiteY8" fmla="*/ 1212571 h 3596955"/>
                <a:gd name="connsiteX9" fmla="*/ 138897 w 7396223"/>
                <a:gd name="connsiteY9" fmla="*/ 3596955 h 3596955"/>
                <a:gd name="connsiteX0" fmla="*/ 138897 w 7396223"/>
                <a:gd name="connsiteY0" fmla="*/ 3596955 h 3596955"/>
                <a:gd name="connsiteX1" fmla="*/ 7396223 w 7396223"/>
                <a:gd name="connsiteY1" fmla="*/ 3585381 h 3596955"/>
                <a:gd name="connsiteX2" fmla="*/ 7396223 w 7396223"/>
                <a:gd name="connsiteY2" fmla="*/ 309745 h 3596955"/>
                <a:gd name="connsiteX3" fmla="*/ 5926238 w 7396223"/>
                <a:gd name="connsiteY3" fmla="*/ 668560 h 3596955"/>
                <a:gd name="connsiteX4" fmla="*/ 4803494 w 7396223"/>
                <a:gd name="connsiteY4" fmla="*/ 390768 h 3596955"/>
                <a:gd name="connsiteX5" fmla="*/ 3379808 w 7396223"/>
                <a:gd name="connsiteY5" fmla="*/ 8803 h 3596955"/>
                <a:gd name="connsiteX6" fmla="*/ 2835798 w 7396223"/>
                <a:gd name="connsiteY6" fmla="*/ 795882 h 3596955"/>
                <a:gd name="connsiteX7" fmla="*/ 787079 w 7396223"/>
                <a:gd name="connsiteY7" fmla="*/ 460216 h 3596955"/>
                <a:gd name="connsiteX8" fmla="*/ 0 w 7396223"/>
                <a:gd name="connsiteY8" fmla="*/ 1212571 h 3596955"/>
                <a:gd name="connsiteX9" fmla="*/ 138897 w 7396223"/>
                <a:gd name="connsiteY9" fmla="*/ 3596955 h 3596955"/>
                <a:gd name="connsiteX0" fmla="*/ 138897 w 7396223"/>
                <a:gd name="connsiteY0" fmla="*/ 3596955 h 3596955"/>
                <a:gd name="connsiteX1" fmla="*/ 7396223 w 7396223"/>
                <a:gd name="connsiteY1" fmla="*/ 3585381 h 3596955"/>
                <a:gd name="connsiteX2" fmla="*/ 7396223 w 7396223"/>
                <a:gd name="connsiteY2" fmla="*/ 309745 h 3596955"/>
                <a:gd name="connsiteX3" fmla="*/ 5926238 w 7396223"/>
                <a:gd name="connsiteY3" fmla="*/ 668560 h 3596955"/>
                <a:gd name="connsiteX4" fmla="*/ 4803494 w 7396223"/>
                <a:gd name="connsiteY4" fmla="*/ 390768 h 3596955"/>
                <a:gd name="connsiteX5" fmla="*/ 3379808 w 7396223"/>
                <a:gd name="connsiteY5" fmla="*/ 8803 h 3596955"/>
                <a:gd name="connsiteX6" fmla="*/ 2835798 w 7396223"/>
                <a:gd name="connsiteY6" fmla="*/ 795882 h 3596955"/>
                <a:gd name="connsiteX7" fmla="*/ 787079 w 7396223"/>
                <a:gd name="connsiteY7" fmla="*/ 460216 h 3596955"/>
                <a:gd name="connsiteX8" fmla="*/ 0 w 7396223"/>
                <a:gd name="connsiteY8" fmla="*/ 1212571 h 3596955"/>
                <a:gd name="connsiteX9" fmla="*/ 138897 w 7396223"/>
                <a:gd name="connsiteY9" fmla="*/ 3596955 h 3596955"/>
                <a:gd name="connsiteX0" fmla="*/ 138897 w 7396223"/>
                <a:gd name="connsiteY0" fmla="*/ 3506518 h 3506518"/>
                <a:gd name="connsiteX1" fmla="*/ 7396223 w 7396223"/>
                <a:gd name="connsiteY1" fmla="*/ 3494944 h 3506518"/>
                <a:gd name="connsiteX2" fmla="*/ 7396223 w 7396223"/>
                <a:gd name="connsiteY2" fmla="*/ 219308 h 3506518"/>
                <a:gd name="connsiteX3" fmla="*/ 5926238 w 7396223"/>
                <a:gd name="connsiteY3" fmla="*/ 578123 h 3506518"/>
                <a:gd name="connsiteX4" fmla="*/ 4803494 w 7396223"/>
                <a:gd name="connsiteY4" fmla="*/ 300331 h 3506518"/>
                <a:gd name="connsiteX5" fmla="*/ 3842818 w 7396223"/>
                <a:gd name="connsiteY5" fmla="*/ 10972 h 3506518"/>
                <a:gd name="connsiteX6" fmla="*/ 2835798 w 7396223"/>
                <a:gd name="connsiteY6" fmla="*/ 705445 h 3506518"/>
                <a:gd name="connsiteX7" fmla="*/ 787079 w 7396223"/>
                <a:gd name="connsiteY7" fmla="*/ 369779 h 3506518"/>
                <a:gd name="connsiteX8" fmla="*/ 0 w 7396223"/>
                <a:gd name="connsiteY8" fmla="*/ 1122134 h 3506518"/>
                <a:gd name="connsiteX9" fmla="*/ 138897 w 7396223"/>
                <a:gd name="connsiteY9" fmla="*/ 3506518 h 3506518"/>
                <a:gd name="connsiteX0" fmla="*/ 138897 w 7396223"/>
                <a:gd name="connsiteY0" fmla="*/ 3496141 h 3496141"/>
                <a:gd name="connsiteX1" fmla="*/ 7396223 w 7396223"/>
                <a:gd name="connsiteY1" fmla="*/ 3484567 h 3496141"/>
                <a:gd name="connsiteX2" fmla="*/ 7396223 w 7396223"/>
                <a:gd name="connsiteY2" fmla="*/ 208931 h 3496141"/>
                <a:gd name="connsiteX3" fmla="*/ 5926238 w 7396223"/>
                <a:gd name="connsiteY3" fmla="*/ 567746 h 3496141"/>
                <a:gd name="connsiteX4" fmla="*/ 3842818 w 7396223"/>
                <a:gd name="connsiteY4" fmla="*/ 595 h 3496141"/>
                <a:gd name="connsiteX5" fmla="*/ 2835798 w 7396223"/>
                <a:gd name="connsiteY5" fmla="*/ 695068 h 3496141"/>
                <a:gd name="connsiteX6" fmla="*/ 787079 w 7396223"/>
                <a:gd name="connsiteY6" fmla="*/ 359402 h 3496141"/>
                <a:gd name="connsiteX7" fmla="*/ 0 w 7396223"/>
                <a:gd name="connsiteY7" fmla="*/ 1111757 h 3496141"/>
                <a:gd name="connsiteX8" fmla="*/ 138897 w 7396223"/>
                <a:gd name="connsiteY8" fmla="*/ 3496141 h 3496141"/>
                <a:gd name="connsiteX0" fmla="*/ 138897 w 7396223"/>
                <a:gd name="connsiteY0" fmla="*/ 4036643 h 4036643"/>
                <a:gd name="connsiteX1" fmla="*/ 7396223 w 7396223"/>
                <a:gd name="connsiteY1" fmla="*/ 4025069 h 4036643"/>
                <a:gd name="connsiteX2" fmla="*/ 7396223 w 7396223"/>
                <a:gd name="connsiteY2" fmla="*/ 101163 h 4036643"/>
                <a:gd name="connsiteX3" fmla="*/ 5926238 w 7396223"/>
                <a:gd name="connsiteY3" fmla="*/ 1108248 h 4036643"/>
                <a:gd name="connsiteX4" fmla="*/ 3842818 w 7396223"/>
                <a:gd name="connsiteY4" fmla="*/ 541097 h 4036643"/>
                <a:gd name="connsiteX5" fmla="*/ 2835798 w 7396223"/>
                <a:gd name="connsiteY5" fmla="*/ 1235570 h 4036643"/>
                <a:gd name="connsiteX6" fmla="*/ 787079 w 7396223"/>
                <a:gd name="connsiteY6" fmla="*/ 899904 h 4036643"/>
                <a:gd name="connsiteX7" fmla="*/ 0 w 7396223"/>
                <a:gd name="connsiteY7" fmla="*/ 1652259 h 4036643"/>
                <a:gd name="connsiteX8" fmla="*/ 138897 w 7396223"/>
                <a:gd name="connsiteY8" fmla="*/ 4036643 h 4036643"/>
                <a:gd name="connsiteX0" fmla="*/ 138897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835798 w 7396223"/>
                <a:gd name="connsiteY5" fmla="*/ 1258321 h 4059394"/>
                <a:gd name="connsiteX6" fmla="*/ 787079 w 7396223"/>
                <a:gd name="connsiteY6" fmla="*/ 922655 h 4059394"/>
                <a:gd name="connsiteX7" fmla="*/ 0 w 7396223"/>
                <a:gd name="connsiteY7" fmla="*/ 1675010 h 4059394"/>
                <a:gd name="connsiteX8" fmla="*/ 138897 w 7396223"/>
                <a:gd name="connsiteY8" fmla="*/ 4059394 h 4059394"/>
                <a:gd name="connsiteX0" fmla="*/ 138897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443669 w 7396223"/>
                <a:gd name="connsiteY5" fmla="*/ 1165713 h 4059394"/>
                <a:gd name="connsiteX6" fmla="*/ 787079 w 7396223"/>
                <a:gd name="connsiteY6" fmla="*/ 922655 h 4059394"/>
                <a:gd name="connsiteX7" fmla="*/ 0 w 7396223"/>
                <a:gd name="connsiteY7" fmla="*/ 1675010 h 4059394"/>
                <a:gd name="connsiteX8" fmla="*/ 138897 w 7396223"/>
                <a:gd name="connsiteY8" fmla="*/ 4059394 h 4059394"/>
                <a:gd name="connsiteX0" fmla="*/ 138897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675010 h 4059394"/>
                <a:gd name="connsiteX8" fmla="*/ 138897 w 7396223"/>
                <a:gd name="connsiteY8" fmla="*/ 4059394 h 4059394"/>
                <a:gd name="connsiteX0" fmla="*/ 0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675010 h 4059394"/>
                <a:gd name="connsiteX8" fmla="*/ 0 w 7396223"/>
                <a:gd name="connsiteY8" fmla="*/ 4059394 h 4059394"/>
                <a:gd name="connsiteX0" fmla="*/ 0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447005 h 4059394"/>
                <a:gd name="connsiteX8" fmla="*/ 0 w 7396223"/>
                <a:gd name="connsiteY8" fmla="*/ 4059394 h 4059394"/>
                <a:gd name="connsiteX0" fmla="*/ 0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447005 h 4059394"/>
                <a:gd name="connsiteX8" fmla="*/ 0 w 7396223"/>
                <a:gd name="connsiteY8" fmla="*/ 4059394 h 4059394"/>
                <a:gd name="connsiteX0" fmla="*/ 0 w 7396223"/>
                <a:gd name="connsiteY0" fmla="*/ 3955129 h 3955129"/>
                <a:gd name="connsiteX1" fmla="*/ 7396223 w 7396223"/>
                <a:gd name="connsiteY1" fmla="*/ 3943555 h 3955129"/>
                <a:gd name="connsiteX2" fmla="*/ 7396223 w 7396223"/>
                <a:gd name="connsiteY2" fmla="*/ 19649 h 3955129"/>
                <a:gd name="connsiteX3" fmla="*/ 5671582 w 7396223"/>
                <a:gd name="connsiteY3" fmla="*/ 702928 h 3955129"/>
                <a:gd name="connsiteX4" fmla="*/ 3842818 w 7396223"/>
                <a:gd name="connsiteY4" fmla="*/ 459583 h 3955129"/>
                <a:gd name="connsiteX5" fmla="*/ 2246889 w 7396223"/>
                <a:gd name="connsiteY5" fmla="*/ 1246664 h 3955129"/>
                <a:gd name="connsiteX6" fmla="*/ 787079 w 7396223"/>
                <a:gd name="connsiteY6" fmla="*/ 818390 h 3955129"/>
                <a:gd name="connsiteX7" fmla="*/ 0 w 7396223"/>
                <a:gd name="connsiteY7" fmla="*/ 1342740 h 3955129"/>
                <a:gd name="connsiteX8" fmla="*/ 0 w 7396223"/>
                <a:gd name="connsiteY8" fmla="*/ 3955129 h 3955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6223" h="3955129">
                  <a:moveTo>
                    <a:pt x="0" y="3955129"/>
                  </a:moveTo>
                  <a:lnTo>
                    <a:pt x="7396223" y="3943555"/>
                  </a:lnTo>
                  <a:lnTo>
                    <a:pt x="7396223" y="19649"/>
                  </a:lnTo>
                  <a:cubicBezTo>
                    <a:pt x="6966023" y="-130783"/>
                    <a:pt x="6263816" y="629606"/>
                    <a:pt x="5671582" y="702928"/>
                  </a:cubicBezTo>
                  <a:cubicBezTo>
                    <a:pt x="5079348" y="776250"/>
                    <a:pt x="4413600" y="368960"/>
                    <a:pt x="3842818" y="459583"/>
                  </a:cubicBezTo>
                  <a:cubicBezTo>
                    <a:pt x="3272036" y="550206"/>
                    <a:pt x="2756179" y="1186863"/>
                    <a:pt x="2246889" y="1246664"/>
                  </a:cubicBezTo>
                  <a:cubicBezTo>
                    <a:pt x="1737599" y="1306465"/>
                    <a:pt x="1161561" y="802377"/>
                    <a:pt x="787079" y="818390"/>
                  </a:cubicBezTo>
                  <a:cubicBezTo>
                    <a:pt x="412598" y="834403"/>
                    <a:pt x="246933" y="889406"/>
                    <a:pt x="0" y="1342740"/>
                  </a:cubicBezTo>
                  <a:lnTo>
                    <a:pt x="0" y="3955129"/>
                  </a:lnTo>
                  <a:close/>
                </a:path>
              </a:pathLst>
            </a:custGeom>
            <a:solidFill>
              <a:srgbClr val="1465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dirty="0"/>
            </a:p>
          </p:txBody>
        </p:sp>
        <p:sp>
          <p:nvSpPr>
            <p:cNvPr id="9" name="Freeform 8">
              <a:extLst>
                <a:ext uri="{FF2B5EF4-FFF2-40B4-BE49-F238E27FC236}">
                  <a16:creationId xmlns:a16="http://schemas.microsoft.com/office/drawing/2014/main" id="{D4B26DEE-9D44-2948-B4CE-2D6856D44894}"/>
                </a:ext>
              </a:extLst>
            </p:cNvPr>
            <p:cNvSpPr/>
            <p:nvPr/>
          </p:nvSpPr>
          <p:spPr>
            <a:xfrm>
              <a:off x="-15399" y="488605"/>
              <a:ext cx="12229044" cy="702332"/>
            </a:xfrm>
            <a:custGeom>
              <a:avLst/>
              <a:gdLst>
                <a:gd name="connsiteX0" fmla="*/ 138897 w 7396223"/>
                <a:gd name="connsiteY0" fmla="*/ 3588152 h 3588152"/>
                <a:gd name="connsiteX1" fmla="*/ 7396223 w 7396223"/>
                <a:gd name="connsiteY1" fmla="*/ 3576578 h 3588152"/>
                <a:gd name="connsiteX2" fmla="*/ 7396223 w 7396223"/>
                <a:gd name="connsiteY2" fmla="*/ 300942 h 3588152"/>
                <a:gd name="connsiteX3" fmla="*/ 5926238 w 7396223"/>
                <a:gd name="connsiteY3" fmla="*/ 659757 h 3588152"/>
                <a:gd name="connsiteX4" fmla="*/ 4803494 w 7396223"/>
                <a:gd name="connsiteY4" fmla="*/ 381965 h 3588152"/>
                <a:gd name="connsiteX5" fmla="*/ 3379808 w 7396223"/>
                <a:gd name="connsiteY5" fmla="*/ 0 h 3588152"/>
                <a:gd name="connsiteX6" fmla="*/ 2835798 w 7396223"/>
                <a:gd name="connsiteY6" fmla="*/ 787079 h 3588152"/>
                <a:gd name="connsiteX7" fmla="*/ 787079 w 7396223"/>
                <a:gd name="connsiteY7" fmla="*/ 451413 h 3588152"/>
                <a:gd name="connsiteX8" fmla="*/ 0 w 7396223"/>
                <a:gd name="connsiteY8" fmla="*/ 1203768 h 3588152"/>
                <a:gd name="connsiteX9" fmla="*/ 138897 w 7396223"/>
                <a:gd name="connsiteY9" fmla="*/ 3588152 h 3588152"/>
                <a:gd name="connsiteX0" fmla="*/ 138897 w 7396223"/>
                <a:gd name="connsiteY0" fmla="*/ 3588152 h 3588152"/>
                <a:gd name="connsiteX1" fmla="*/ 7396223 w 7396223"/>
                <a:gd name="connsiteY1" fmla="*/ 3576578 h 3588152"/>
                <a:gd name="connsiteX2" fmla="*/ 7396223 w 7396223"/>
                <a:gd name="connsiteY2" fmla="*/ 300942 h 3588152"/>
                <a:gd name="connsiteX3" fmla="*/ 5926238 w 7396223"/>
                <a:gd name="connsiteY3" fmla="*/ 659757 h 3588152"/>
                <a:gd name="connsiteX4" fmla="*/ 4803494 w 7396223"/>
                <a:gd name="connsiteY4" fmla="*/ 381965 h 3588152"/>
                <a:gd name="connsiteX5" fmla="*/ 3379808 w 7396223"/>
                <a:gd name="connsiteY5" fmla="*/ 0 h 3588152"/>
                <a:gd name="connsiteX6" fmla="*/ 2835798 w 7396223"/>
                <a:gd name="connsiteY6" fmla="*/ 787079 h 3588152"/>
                <a:gd name="connsiteX7" fmla="*/ 787079 w 7396223"/>
                <a:gd name="connsiteY7" fmla="*/ 451413 h 3588152"/>
                <a:gd name="connsiteX8" fmla="*/ 0 w 7396223"/>
                <a:gd name="connsiteY8" fmla="*/ 1203768 h 3588152"/>
                <a:gd name="connsiteX9" fmla="*/ 138897 w 7396223"/>
                <a:gd name="connsiteY9" fmla="*/ 3588152 h 3588152"/>
                <a:gd name="connsiteX0" fmla="*/ 138897 w 7396223"/>
                <a:gd name="connsiteY0" fmla="*/ 3588152 h 3588152"/>
                <a:gd name="connsiteX1" fmla="*/ 7396223 w 7396223"/>
                <a:gd name="connsiteY1" fmla="*/ 3576578 h 3588152"/>
                <a:gd name="connsiteX2" fmla="*/ 7396223 w 7396223"/>
                <a:gd name="connsiteY2" fmla="*/ 300942 h 3588152"/>
                <a:gd name="connsiteX3" fmla="*/ 5926238 w 7396223"/>
                <a:gd name="connsiteY3" fmla="*/ 659757 h 3588152"/>
                <a:gd name="connsiteX4" fmla="*/ 4803494 w 7396223"/>
                <a:gd name="connsiteY4" fmla="*/ 381965 h 3588152"/>
                <a:gd name="connsiteX5" fmla="*/ 3379808 w 7396223"/>
                <a:gd name="connsiteY5" fmla="*/ 0 h 3588152"/>
                <a:gd name="connsiteX6" fmla="*/ 2835798 w 7396223"/>
                <a:gd name="connsiteY6" fmla="*/ 787079 h 3588152"/>
                <a:gd name="connsiteX7" fmla="*/ 787079 w 7396223"/>
                <a:gd name="connsiteY7" fmla="*/ 451413 h 3588152"/>
                <a:gd name="connsiteX8" fmla="*/ 0 w 7396223"/>
                <a:gd name="connsiteY8" fmla="*/ 1203768 h 3588152"/>
                <a:gd name="connsiteX9" fmla="*/ 138897 w 7396223"/>
                <a:gd name="connsiteY9" fmla="*/ 3588152 h 3588152"/>
                <a:gd name="connsiteX0" fmla="*/ 138897 w 7396223"/>
                <a:gd name="connsiteY0" fmla="*/ 3596955 h 3596955"/>
                <a:gd name="connsiteX1" fmla="*/ 7396223 w 7396223"/>
                <a:gd name="connsiteY1" fmla="*/ 3585381 h 3596955"/>
                <a:gd name="connsiteX2" fmla="*/ 7396223 w 7396223"/>
                <a:gd name="connsiteY2" fmla="*/ 309745 h 3596955"/>
                <a:gd name="connsiteX3" fmla="*/ 5926238 w 7396223"/>
                <a:gd name="connsiteY3" fmla="*/ 668560 h 3596955"/>
                <a:gd name="connsiteX4" fmla="*/ 4803494 w 7396223"/>
                <a:gd name="connsiteY4" fmla="*/ 390768 h 3596955"/>
                <a:gd name="connsiteX5" fmla="*/ 3379808 w 7396223"/>
                <a:gd name="connsiteY5" fmla="*/ 8803 h 3596955"/>
                <a:gd name="connsiteX6" fmla="*/ 2835798 w 7396223"/>
                <a:gd name="connsiteY6" fmla="*/ 795882 h 3596955"/>
                <a:gd name="connsiteX7" fmla="*/ 787079 w 7396223"/>
                <a:gd name="connsiteY7" fmla="*/ 460216 h 3596955"/>
                <a:gd name="connsiteX8" fmla="*/ 0 w 7396223"/>
                <a:gd name="connsiteY8" fmla="*/ 1212571 h 3596955"/>
                <a:gd name="connsiteX9" fmla="*/ 138897 w 7396223"/>
                <a:gd name="connsiteY9" fmla="*/ 3596955 h 3596955"/>
                <a:gd name="connsiteX0" fmla="*/ 138897 w 7396223"/>
                <a:gd name="connsiteY0" fmla="*/ 3596955 h 3596955"/>
                <a:gd name="connsiteX1" fmla="*/ 7396223 w 7396223"/>
                <a:gd name="connsiteY1" fmla="*/ 3585381 h 3596955"/>
                <a:gd name="connsiteX2" fmla="*/ 7396223 w 7396223"/>
                <a:gd name="connsiteY2" fmla="*/ 309745 h 3596955"/>
                <a:gd name="connsiteX3" fmla="*/ 5926238 w 7396223"/>
                <a:gd name="connsiteY3" fmla="*/ 668560 h 3596955"/>
                <a:gd name="connsiteX4" fmla="*/ 4803494 w 7396223"/>
                <a:gd name="connsiteY4" fmla="*/ 390768 h 3596955"/>
                <a:gd name="connsiteX5" fmla="*/ 3379808 w 7396223"/>
                <a:gd name="connsiteY5" fmla="*/ 8803 h 3596955"/>
                <a:gd name="connsiteX6" fmla="*/ 2835798 w 7396223"/>
                <a:gd name="connsiteY6" fmla="*/ 795882 h 3596955"/>
                <a:gd name="connsiteX7" fmla="*/ 787079 w 7396223"/>
                <a:gd name="connsiteY7" fmla="*/ 460216 h 3596955"/>
                <a:gd name="connsiteX8" fmla="*/ 0 w 7396223"/>
                <a:gd name="connsiteY8" fmla="*/ 1212571 h 3596955"/>
                <a:gd name="connsiteX9" fmla="*/ 138897 w 7396223"/>
                <a:gd name="connsiteY9" fmla="*/ 3596955 h 3596955"/>
                <a:gd name="connsiteX0" fmla="*/ 138897 w 7396223"/>
                <a:gd name="connsiteY0" fmla="*/ 3596955 h 3596955"/>
                <a:gd name="connsiteX1" fmla="*/ 7396223 w 7396223"/>
                <a:gd name="connsiteY1" fmla="*/ 3585381 h 3596955"/>
                <a:gd name="connsiteX2" fmla="*/ 7396223 w 7396223"/>
                <a:gd name="connsiteY2" fmla="*/ 309745 h 3596955"/>
                <a:gd name="connsiteX3" fmla="*/ 5926238 w 7396223"/>
                <a:gd name="connsiteY3" fmla="*/ 668560 h 3596955"/>
                <a:gd name="connsiteX4" fmla="*/ 4803494 w 7396223"/>
                <a:gd name="connsiteY4" fmla="*/ 390768 h 3596955"/>
                <a:gd name="connsiteX5" fmla="*/ 3379808 w 7396223"/>
                <a:gd name="connsiteY5" fmla="*/ 8803 h 3596955"/>
                <a:gd name="connsiteX6" fmla="*/ 2835798 w 7396223"/>
                <a:gd name="connsiteY6" fmla="*/ 795882 h 3596955"/>
                <a:gd name="connsiteX7" fmla="*/ 787079 w 7396223"/>
                <a:gd name="connsiteY7" fmla="*/ 460216 h 3596955"/>
                <a:gd name="connsiteX8" fmla="*/ 0 w 7396223"/>
                <a:gd name="connsiteY8" fmla="*/ 1212571 h 3596955"/>
                <a:gd name="connsiteX9" fmla="*/ 138897 w 7396223"/>
                <a:gd name="connsiteY9" fmla="*/ 3596955 h 3596955"/>
                <a:gd name="connsiteX0" fmla="*/ 138897 w 7396223"/>
                <a:gd name="connsiteY0" fmla="*/ 3506518 h 3506518"/>
                <a:gd name="connsiteX1" fmla="*/ 7396223 w 7396223"/>
                <a:gd name="connsiteY1" fmla="*/ 3494944 h 3506518"/>
                <a:gd name="connsiteX2" fmla="*/ 7396223 w 7396223"/>
                <a:gd name="connsiteY2" fmla="*/ 219308 h 3506518"/>
                <a:gd name="connsiteX3" fmla="*/ 5926238 w 7396223"/>
                <a:gd name="connsiteY3" fmla="*/ 578123 h 3506518"/>
                <a:gd name="connsiteX4" fmla="*/ 4803494 w 7396223"/>
                <a:gd name="connsiteY4" fmla="*/ 300331 h 3506518"/>
                <a:gd name="connsiteX5" fmla="*/ 3842818 w 7396223"/>
                <a:gd name="connsiteY5" fmla="*/ 10972 h 3506518"/>
                <a:gd name="connsiteX6" fmla="*/ 2835798 w 7396223"/>
                <a:gd name="connsiteY6" fmla="*/ 705445 h 3506518"/>
                <a:gd name="connsiteX7" fmla="*/ 787079 w 7396223"/>
                <a:gd name="connsiteY7" fmla="*/ 369779 h 3506518"/>
                <a:gd name="connsiteX8" fmla="*/ 0 w 7396223"/>
                <a:gd name="connsiteY8" fmla="*/ 1122134 h 3506518"/>
                <a:gd name="connsiteX9" fmla="*/ 138897 w 7396223"/>
                <a:gd name="connsiteY9" fmla="*/ 3506518 h 3506518"/>
                <a:gd name="connsiteX0" fmla="*/ 138897 w 7396223"/>
                <a:gd name="connsiteY0" fmla="*/ 3496141 h 3496141"/>
                <a:gd name="connsiteX1" fmla="*/ 7396223 w 7396223"/>
                <a:gd name="connsiteY1" fmla="*/ 3484567 h 3496141"/>
                <a:gd name="connsiteX2" fmla="*/ 7396223 w 7396223"/>
                <a:gd name="connsiteY2" fmla="*/ 208931 h 3496141"/>
                <a:gd name="connsiteX3" fmla="*/ 5926238 w 7396223"/>
                <a:gd name="connsiteY3" fmla="*/ 567746 h 3496141"/>
                <a:gd name="connsiteX4" fmla="*/ 3842818 w 7396223"/>
                <a:gd name="connsiteY4" fmla="*/ 595 h 3496141"/>
                <a:gd name="connsiteX5" fmla="*/ 2835798 w 7396223"/>
                <a:gd name="connsiteY5" fmla="*/ 695068 h 3496141"/>
                <a:gd name="connsiteX6" fmla="*/ 787079 w 7396223"/>
                <a:gd name="connsiteY6" fmla="*/ 359402 h 3496141"/>
                <a:gd name="connsiteX7" fmla="*/ 0 w 7396223"/>
                <a:gd name="connsiteY7" fmla="*/ 1111757 h 3496141"/>
                <a:gd name="connsiteX8" fmla="*/ 138897 w 7396223"/>
                <a:gd name="connsiteY8" fmla="*/ 3496141 h 3496141"/>
                <a:gd name="connsiteX0" fmla="*/ 138897 w 7396223"/>
                <a:gd name="connsiteY0" fmla="*/ 4036643 h 4036643"/>
                <a:gd name="connsiteX1" fmla="*/ 7396223 w 7396223"/>
                <a:gd name="connsiteY1" fmla="*/ 4025069 h 4036643"/>
                <a:gd name="connsiteX2" fmla="*/ 7396223 w 7396223"/>
                <a:gd name="connsiteY2" fmla="*/ 101163 h 4036643"/>
                <a:gd name="connsiteX3" fmla="*/ 5926238 w 7396223"/>
                <a:gd name="connsiteY3" fmla="*/ 1108248 h 4036643"/>
                <a:gd name="connsiteX4" fmla="*/ 3842818 w 7396223"/>
                <a:gd name="connsiteY4" fmla="*/ 541097 h 4036643"/>
                <a:gd name="connsiteX5" fmla="*/ 2835798 w 7396223"/>
                <a:gd name="connsiteY5" fmla="*/ 1235570 h 4036643"/>
                <a:gd name="connsiteX6" fmla="*/ 787079 w 7396223"/>
                <a:gd name="connsiteY6" fmla="*/ 899904 h 4036643"/>
                <a:gd name="connsiteX7" fmla="*/ 0 w 7396223"/>
                <a:gd name="connsiteY7" fmla="*/ 1652259 h 4036643"/>
                <a:gd name="connsiteX8" fmla="*/ 138897 w 7396223"/>
                <a:gd name="connsiteY8" fmla="*/ 4036643 h 4036643"/>
                <a:gd name="connsiteX0" fmla="*/ 138897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835798 w 7396223"/>
                <a:gd name="connsiteY5" fmla="*/ 1258321 h 4059394"/>
                <a:gd name="connsiteX6" fmla="*/ 787079 w 7396223"/>
                <a:gd name="connsiteY6" fmla="*/ 922655 h 4059394"/>
                <a:gd name="connsiteX7" fmla="*/ 0 w 7396223"/>
                <a:gd name="connsiteY7" fmla="*/ 1675010 h 4059394"/>
                <a:gd name="connsiteX8" fmla="*/ 138897 w 7396223"/>
                <a:gd name="connsiteY8" fmla="*/ 4059394 h 4059394"/>
                <a:gd name="connsiteX0" fmla="*/ 138897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443669 w 7396223"/>
                <a:gd name="connsiteY5" fmla="*/ 1165713 h 4059394"/>
                <a:gd name="connsiteX6" fmla="*/ 787079 w 7396223"/>
                <a:gd name="connsiteY6" fmla="*/ 922655 h 4059394"/>
                <a:gd name="connsiteX7" fmla="*/ 0 w 7396223"/>
                <a:gd name="connsiteY7" fmla="*/ 1675010 h 4059394"/>
                <a:gd name="connsiteX8" fmla="*/ 138897 w 7396223"/>
                <a:gd name="connsiteY8" fmla="*/ 4059394 h 4059394"/>
                <a:gd name="connsiteX0" fmla="*/ 138897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675010 h 4059394"/>
                <a:gd name="connsiteX8" fmla="*/ 138897 w 7396223"/>
                <a:gd name="connsiteY8" fmla="*/ 4059394 h 4059394"/>
                <a:gd name="connsiteX0" fmla="*/ 0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675010 h 4059394"/>
                <a:gd name="connsiteX8" fmla="*/ 0 w 7396223"/>
                <a:gd name="connsiteY8" fmla="*/ 4059394 h 4059394"/>
                <a:gd name="connsiteX0" fmla="*/ 0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447005 h 4059394"/>
                <a:gd name="connsiteX8" fmla="*/ 0 w 7396223"/>
                <a:gd name="connsiteY8" fmla="*/ 4059394 h 4059394"/>
                <a:gd name="connsiteX0" fmla="*/ 0 w 7396223"/>
                <a:gd name="connsiteY0" fmla="*/ 4059394 h 4059394"/>
                <a:gd name="connsiteX1" fmla="*/ 7396223 w 7396223"/>
                <a:gd name="connsiteY1" fmla="*/ 4047820 h 4059394"/>
                <a:gd name="connsiteX2" fmla="*/ 7396223 w 7396223"/>
                <a:gd name="connsiteY2" fmla="*/ 123914 h 4059394"/>
                <a:gd name="connsiteX3" fmla="*/ 5671582 w 7396223"/>
                <a:gd name="connsiteY3" fmla="*/ 807193 h 4059394"/>
                <a:gd name="connsiteX4" fmla="*/ 3842818 w 7396223"/>
                <a:gd name="connsiteY4" fmla="*/ 563848 h 4059394"/>
                <a:gd name="connsiteX5" fmla="*/ 2246889 w 7396223"/>
                <a:gd name="connsiteY5" fmla="*/ 1350929 h 4059394"/>
                <a:gd name="connsiteX6" fmla="*/ 787079 w 7396223"/>
                <a:gd name="connsiteY6" fmla="*/ 922655 h 4059394"/>
                <a:gd name="connsiteX7" fmla="*/ 0 w 7396223"/>
                <a:gd name="connsiteY7" fmla="*/ 1447005 h 4059394"/>
                <a:gd name="connsiteX8" fmla="*/ 0 w 7396223"/>
                <a:gd name="connsiteY8" fmla="*/ 4059394 h 4059394"/>
                <a:gd name="connsiteX0" fmla="*/ 0 w 7396223"/>
                <a:gd name="connsiteY0" fmla="*/ 3955129 h 3955129"/>
                <a:gd name="connsiteX1" fmla="*/ 7396223 w 7396223"/>
                <a:gd name="connsiteY1" fmla="*/ 3943555 h 3955129"/>
                <a:gd name="connsiteX2" fmla="*/ 7396223 w 7396223"/>
                <a:gd name="connsiteY2" fmla="*/ 19649 h 3955129"/>
                <a:gd name="connsiteX3" fmla="*/ 5671582 w 7396223"/>
                <a:gd name="connsiteY3" fmla="*/ 702928 h 3955129"/>
                <a:gd name="connsiteX4" fmla="*/ 3842818 w 7396223"/>
                <a:gd name="connsiteY4" fmla="*/ 459583 h 3955129"/>
                <a:gd name="connsiteX5" fmla="*/ 2246889 w 7396223"/>
                <a:gd name="connsiteY5" fmla="*/ 1246664 h 3955129"/>
                <a:gd name="connsiteX6" fmla="*/ 787079 w 7396223"/>
                <a:gd name="connsiteY6" fmla="*/ 818390 h 3955129"/>
                <a:gd name="connsiteX7" fmla="*/ 0 w 7396223"/>
                <a:gd name="connsiteY7" fmla="*/ 1342740 h 3955129"/>
                <a:gd name="connsiteX8" fmla="*/ 0 w 7396223"/>
                <a:gd name="connsiteY8" fmla="*/ 3955129 h 3955129"/>
                <a:gd name="connsiteX0" fmla="*/ 0 w 7396223"/>
                <a:gd name="connsiteY0" fmla="*/ 3955129 h 3955129"/>
                <a:gd name="connsiteX1" fmla="*/ 7396223 w 7396223"/>
                <a:gd name="connsiteY1" fmla="*/ 3943555 h 3955129"/>
                <a:gd name="connsiteX2" fmla="*/ 7396223 w 7396223"/>
                <a:gd name="connsiteY2" fmla="*/ 19649 h 3955129"/>
                <a:gd name="connsiteX3" fmla="*/ 5671582 w 7396223"/>
                <a:gd name="connsiteY3" fmla="*/ 702928 h 3955129"/>
                <a:gd name="connsiteX4" fmla="*/ 3842818 w 7396223"/>
                <a:gd name="connsiteY4" fmla="*/ 459583 h 3955129"/>
                <a:gd name="connsiteX5" fmla="*/ 2246889 w 7396223"/>
                <a:gd name="connsiteY5" fmla="*/ 1246664 h 3955129"/>
                <a:gd name="connsiteX6" fmla="*/ 787079 w 7396223"/>
                <a:gd name="connsiteY6" fmla="*/ 818390 h 3955129"/>
                <a:gd name="connsiteX7" fmla="*/ 0 w 7396223"/>
                <a:gd name="connsiteY7" fmla="*/ 1342740 h 3955129"/>
                <a:gd name="connsiteX8" fmla="*/ 0 w 7396223"/>
                <a:gd name="connsiteY8" fmla="*/ 3955129 h 3955129"/>
                <a:gd name="connsiteX0" fmla="*/ 0 w 7396223"/>
                <a:gd name="connsiteY0" fmla="*/ 3955129 h 3955129"/>
                <a:gd name="connsiteX1" fmla="*/ 7396223 w 7396223"/>
                <a:gd name="connsiteY1" fmla="*/ 3943555 h 3955129"/>
                <a:gd name="connsiteX2" fmla="*/ 7396223 w 7396223"/>
                <a:gd name="connsiteY2" fmla="*/ 19649 h 3955129"/>
                <a:gd name="connsiteX3" fmla="*/ 5671582 w 7396223"/>
                <a:gd name="connsiteY3" fmla="*/ 702928 h 3955129"/>
                <a:gd name="connsiteX4" fmla="*/ 3842818 w 7396223"/>
                <a:gd name="connsiteY4" fmla="*/ 459583 h 3955129"/>
                <a:gd name="connsiteX5" fmla="*/ 2246889 w 7396223"/>
                <a:gd name="connsiteY5" fmla="*/ 1246664 h 3955129"/>
                <a:gd name="connsiteX6" fmla="*/ 787079 w 7396223"/>
                <a:gd name="connsiteY6" fmla="*/ 818390 h 3955129"/>
                <a:gd name="connsiteX7" fmla="*/ 0 w 7396223"/>
                <a:gd name="connsiteY7" fmla="*/ 1164500 h 3955129"/>
                <a:gd name="connsiteX8" fmla="*/ 0 w 7396223"/>
                <a:gd name="connsiteY8" fmla="*/ 3955129 h 3955129"/>
                <a:gd name="connsiteX0" fmla="*/ 0 w 7396223"/>
                <a:gd name="connsiteY0" fmla="*/ 3955129 h 3955129"/>
                <a:gd name="connsiteX1" fmla="*/ 7396223 w 7396223"/>
                <a:gd name="connsiteY1" fmla="*/ 3943555 h 3955129"/>
                <a:gd name="connsiteX2" fmla="*/ 7396223 w 7396223"/>
                <a:gd name="connsiteY2" fmla="*/ 19649 h 3955129"/>
                <a:gd name="connsiteX3" fmla="*/ 5671582 w 7396223"/>
                <a:gd name="connsiteY3" fmla="*/ 702928 h 3955129"/>
                <a:gd name="connsiteX4" fmla="*/ 3842818 w 7396223"/>
                <a:gd name="connsiteY4" fmla="*/ 459583 h 3955129"/>
                <a:gd name="connsiteX5" fmla="*/ 2246889 w 7396223"/>
                <a:gd name="connsiteY5" fmla="*/ 1246664 h 3955129"/>
                <a:gd name="connsiteX6" fmla="*/ 787079 w 7396223"/>
                <a:gd name="connsiteY6" fmla="*/ 818390 h 3955129"/>
                <a:gd name="connsiteX7" fmla="*/ 0 w 7396223"/>
                <a:gd name="connsiteY7" fmla="*/ 1164500 h 3955129"/>
                <a:gd name="connsiteX8" fmla="*/ 0 w 7396223"/>
                <a:gd name="connsiteY8" fmla="*/ 3955129 h 3955129"/>
                <a:gd name="connsiteX0" fmla="*/ 0 w 7396223"/>
                <a:gd name="connsiteY0" fmla="*/ 1966343 h 3943555"/>
                <a:gd name="connsiteX1" fmla="*/ 7396223 w 7396223"/>
                <a:gd name="connsiteY1" fmla="*/ 3943555 h 3943555"/>
                <a:gd name="connsiteX2" fmla="*/ 7396223 w 7396223"/>
                <a:gd name="connsiteY2" fmla="*/ 19649 h 3943555"/>
                <a:gd name="connsiteX3" fmla="*/ 5671582 w 7396223"/>
                <a:gd name="connsiteY3" fmla="*/ 702928 h 3943555"/>
                <a:gd name="connsiteX4" fmla="*/ 3842818 w 7396223"/>
                <a:gd name="connsiteY4" fmla="*/ 459583 h 3943555"/>
                <a:gd name="connsiteX5" fmla="*/ 2246889 w 7396223"/>
                <a:gd name="connsiteY5" fmla="*/ 1246664 h 3943555"/>
                <a:gd name="connsiteX6" fmla="*/ 787079 w 7396223"/>
                <a:gd name="connsiteY6" fmla="*/ 818390 h 3943555"/>
                <a:gd name="connsiteX7" fmla="*/ 0 w 7396223"/>
                <a:gd name="connsiteY7" fmla="*/ 1164500 h 3943555"/>
                <a:gd name="connsiteX8" fmla="*/ 0 w 7396223"/>
                <a:gd name="connsiteY8" fmla="*/ 1966343 h 3943555"/>
                <a:gd name="connsiteX0" fmla="*/ 0 w 7396223"/>
                <a:gd name="connsiteY0" fmla="*/ 1966343 h 1966343"/>
                <a:gd name="connsiteX1" fmla="*/ 7396223 w 7396223"/>
                <a:gd name="connsiteY1" fmla="*/ 969558 h 1966343"/>
                <a:gd name="connsiteX2" fmla="*/ 7396223 w 7396223"/>
                <a:gd name="connsiteY2" fmla="*/ 19649 h 1966343"/>
                <a:gd name="connsiteX3" fmla="*/ 5671582 w 7396223"/>
                <a:gd name="connsiteY3" fmla="*/ 702928 h 1966343"/>
                <a:gd name="connsiteX4" fmla="*/ 3842818 w 7396223"/>
                <a:gd name="connsiteY4" fmla="*/ 459583 h 1966343"/>
                <a:gd name="connsiteX5" fmla="*/ 2246889 w 7396223"/>
                <a:gd name="connsiteY5" fmla="*/ 1246664 h 1966343"/>
                <a:gd name="connsiteX6" fmla="*/ 787079 w 7396223"/>
                <a:gd name="connsiteY6" fmla="*/ 818390 h 1966343"/>
                <a:gd name="connsiteX7" fmla="*/ 0 w 7396223"/>
                <a:gd name="connsiteY7" fmla="*/ 1164500 h 1966343"/>
                <a:gd name="connsiteX8" fmla="*/ 0 w 7396223"/>
                <a:gd name="connsiteY8" fmla="*/ 1966343 h 1966343"/>
                <a:gd name="connsiteX0" fmla="*/ 0 w 7396223"/>
                <a:gd name="connsiteY0" fmla="*/ 1714930 h 1714930"/>
                <a:gd name="connsiteX1" fmla="*/ 7396223 w 7396223"/>
                <a:gd name="connsiteY1" fmla="*/ 969558 h 1714930"/>
                <a:gd name="connsiteX2" fmla="*/ 7396223 w 7396223"/>
                <a:gd name="connsiteY2" fmla="*/ 19649 h 1714930"/>
                <a:gd name="connsiteX3" fmla="*/ 5671582 w 7396223"/>
                <a:gd name="connsiteY3" fmla="*/ 702928 h 1714930"/>
                <a:gd name="connsiteX4" fmla="*/ 3842818 w 7396223"/>
                <a:gd name="connsiteY4" fmla="*/ 459583 h 1714930"/>
                <a:gd name="connsiteX5" fmla="*/ 2246889 w 7396223"/>
                <a:gd name="connsiteY5" fmla="*/ 1246664 h 1714930"/>
                <a:gd name="connsiteX6" fmla="*/ 787079 w 7396223"/>
                <a:gd name="connsiteY6" fmla="*/ 818390 h 1714930"/>
                <a:gd name="connsiteX7" fmla="*/ 0 w 7396223"/>
                <a:gd name="connsiteY7" fmla="*/ 1164500 h 1714930"/>
                <a:gd name="connsiteX8" fmla="*/ 0 w 7396223"/>
                <a:gd name="connsiteY8" fmla="*/ 1714930 h 1714930"/>
                <a:gd name="connsiteX0" fmla="*/ 0 w 7396223"/>
                <a:gd name="connsiteY0" fmla="*/ 1714930 h 1714930"/>
                <a:gd name="connsiteX1" fmla="*/ 1495096 w 7396223"/>
                <a:gd name="connsiteY1" fmla="*/ 1557173 h 1714930"/>
                <a:gd name="connsiteX2" fmla="*/ 7396223 w 7396223"/>
                <a:gd name="connsiteY2" fmla="*/ 969558 h 1714930"/>
                <a:gd name="connsiteX3" fmla="*/ 7396223 w 7396223"/>
                <a:gd name="connsiteY3" fmla="*/ 19649 h 1714930"/>
                <a:gd name="connsiteX4" fmla="*/ 5671582 w 7396223"/>
                <a:gd name="connsiteY4" fmla="*/ 702928 h 1714930"/>
                <a:gd name="connsiteX5" fmla="*/ 3842818 w 7396223"/>
                <a:gd name="connsiteY5" fmla="*/ 459583 h 1714930"/>
                <a:gd name="connsiteX6" fmla="*/ 2246889 w 7396223"/>
                <a:gd name="connsiteY6" fmla="*/ 1246664 h 1714930"/>
                <a:gd name="connsiteX7" fmla="*/ 787079 w 7396223"/>
                <a:gd name="connsiteY7" fmla="*/ 818390 h 1714930"/>
                <a:gd name="connsiteX8" fmla="*/ 0 w 7396223"/>
                <a:gd name="connsiteY8" fmla="*/ 1164500 h 1714930"/>
                <a:gd name="connsiteX9" fmla="*/ 0 w 7396223"/>
                <a:gd name="connsiteY9" fmla="*/ 1714930 h 1714930"/>
                <a:gd name="connsiteX0" fmla="*/ 0 w 7396223"/>
                <a:gd name="connsiteY0" fmla="*/ 1714930 h 1714930"/>
                <a:gd name="connsiteX1" fmla="*/ 708204 w 7396223"/>
                <a:gd name="connsiteY1" fmla="*/ 1266343 h 1714930"/>
                <a:gd name="connsiteX2" fmla="*/ 7396223 w 7396223"/>
                <a:gd name="connsiteY2" fmla="*/ 969558 h 1714930"/>
                <a:gd name="connsiteX3" fmla="*/ 7396223 w 7396223"/>
                <a:gd name="connsiteY3" fmla="*/ 19649 h 1714930"/>
                <a:gd name="connsiteX4" fmla="*/ 5671582 w 7396223"/>
                <a:gd name="connsiteY4" fmla="*/ 702928 h 1714930"/>
                <a:gd name="connsiteX5" fmla="*/ 3842818 w 7396223"/>
                <a:gd name="connsiteY5" fmla="*/ 459583 h 1714930"/>
                <a:gd name="connsiteX6" fmla="*/ 2246889 w 7396223"/>
                <a:gd name="connsiteY6" fmla="*/ 1246664 h 1714930"/>
                <a:gd name="connsiteX7" fmla="*/ 787079 w 7396223"/>
                <a:gd name="connsiteY7" fmla="*/ 818390 h 1714930"/>
                <a:gd name="connsiteX8" fmla="*/ 0 w 7396223"/>
                <a:gd name="connsiteY8" fmla="*/ 1164500 h 1714930"/>
                <a:gd name="connsiteX9" fmla="*/ 0 w 7396223"/>
                <a:gd name="connsiteY9" fmla="*/ 1714930 h 1714930"/>
                <a:gd name="connsiteX0" fmla="*/ 0 w 7396223"/>
                <a:gd name="connsiteY0" fmla="*/ 1714930 h 1714930"/>
                <a:gd name="connsiteX1" fmla="*/ 708204 w 7396223"/>
                <a:gd name="connsiteY1" fmla="*/ 1266343 h 1714930"/>
                <a:gd name="connsiteX2" fmla="*/ 4743839 w 7396223"/>
                <a:gd name="connsiteY2" fmla="*/ 1088144 h 1714930"/>
                <a:gd name="connsiteX3" fmla="*/ 7396223 w 7396223"/>
                <a:gd name="connsiteY3" fmla="*/ 969558 h 1714930"/>
                <a:gd name="connsiteX4" fmla="*/ 7396223 w 7396223"/>
                <a:gd name="connsiteY4" fmla="*/ 19649 h 1714930"/>
                <a:gd name="connsiteX5" fmla="*/ 5671582 w 7396223"/>
                <a:gd name="connsiteY5" fmla="*/ 702928 h 1714930"/>
                <a:gd name="connsiteX6" fmla="*/ 3842818 w 7396223"/>
                <a:gd name="connsiteY6" fmla="*/ 459583 h 1714930"/>
                <a:gd name="connsiteX7" fmla="*/ 2246889 w 7396223"/>
                <a:gd name="connsiteY7" fmla="*/ 1246664 h 1714930"/>
                <a:gd name="connsiteX8" fmla="*/ 787079 w 7396223"/>
                <a:gd name="connsiteY8" fmla="*/ 818390 h 1714930"/>
                <a:gd name="connsiteX9" fmla="*/ 0 w 7396223"/>
                <a:gd name="connsiteY9" fmla="*/ 1164500 h 1714930"/>
                <a:gd name="connsiteX10" fmla="*/ 0 w 7396223"/>
                <a:gd name="connsiteY10" fmla="*/ 1714930 h 1714930"/>
                <a:gd name="connsiteX0" fmla="*/ 0 w 7396223"/>
                <a:gd name="connsiteY0" fmla="*/ 1714930 h 1714930"/>
                <a:gd name="connsiteX1" fmla="*/ 708204 w 7396223"/>
                <a:gd name="connsiteY1" fmla="*/ 1266343 h 1714930"/>
                <a:gd name="connsiteX2" fmla="*/ 3968188 w 7396223"/>
                <a:gd name="connsiteY2" fmla="*/ 862986 h 1714930"/>
                <a:gd name="connsiteX3" fmla="*/ 7396223 w 7396223"/>
                <a:gd name="connsiteY3" fmla="*/ 969558 h 1714930"/>
                <a:gd name="connsiteX4" fmla="*/ 7396223 w 7396223"/>
                <a:gd name="connsiteY4" fmla="*/ 19649 h 1714930"/>
                <a:gd name="connsiteX5" fmla="*/ 5671582 w 7396223"/>
                <a:gd name="connsiteY5" fmla="*/ 702928 h 1714930"/>
                <a:gd name="connsiteX6" fmla="*/ 3842818 w 7396223"/>
                <a:gd name="connsiteY6" fmla="*/ 459583 h 1714930"/>
                <a:gd name="connsiteX7" fmla="*/ 2246889 w 7396223"/>
                <a:gd name="connsiteY7" fmla="*/ 1246664 h 1714930"/>
                <a:gd name="connsiteX8" fmla="*/ 787079 w 7396223"/>
                <a:gd name="connsiteY8" fmla="*/ 818390 h 1714930"/>
                <a:gd name="connsiteX9" fmla="*/ 0 w 7396223"/>
                <a:gd name="connsiteY9" fmla="*/ 1164500 h 1714930"/>
                <a:gd name="connsiteX10" fmla="*/ 0 w 7396223"/>
                <a:gd name="connsiteY10" fmla="*/ 1714930 h 1714930"/>
                <a:gd name="connsiteX0" fmla="*/ 0 w 7396223"/>
                <a:gd name="connsiteY0" fmla="*/ 1714930 h 1714930"/>
                <a:gd name="connsiteX1" fmla="*/ 708204 w 7396223"/>
                <a:gd name="connsiteY1" fmla="*/ 1266343 h 1714930"/>
                <a:gd name="connsiteX2" fmla="*/ 2192058 w 7396223"/>
                <a:gd name="connsiteY2" fmla="*/ 1088144 h 1714930"/>
                <a:gd name="connsiteX3" fmla="*/ 3968188 w 7396223"/>
                <a:gd name="connsiteY3" fmla="*/ 862986 h 1714930"/>
                <a:gd name="connsiteX4" fmla="*/ 7396223 w 7396223"/>
                <a:gd name="connsiteY4" fmla="*/ 969558 h 1714930"/>
                <a:gd name="connsiteX5" fmla="*/ 7396223 w 7396223"/>
                <a:gd name="connsiteY5" fmla="*/ 19649 h 1714930"/>
                <a:gd name="connsiteX6" fmla="*/ 5671582 w 7396223"/>
                <a:gd name="connsiteY6" fmla="*/ 702928 h 1714930"/>
                <a:gd name="connsiteX7" fmla="*/ 3842818 w 7396223"/>
                <a:gd name="connsiteY7" fmla="*/ 459583 h 1714930"/>
                <a:gd name="connsiteX8" fmla="*/ 2246889 w 7396223"/>
                <a:gd name="connsiteY8" fmla="*/ 1246664 h 1714930"/>
                <a:gd name="connsiteX9" fmla="*/ 787079 w 7396223"/>
                <a:gd name="connsiteY9" fmla="*/ 818390 h 1714930"/>
                <a:gd name="connsiteX10" fmla="*/ 0 w 7396223"/>
                <a:gd name="connsiteY10" fmla="*/ 1164500 h 1714930"/>
                <a:gd name="connsiteX11" fmla="*/ 0 w 7396223"/>
                <a:gd name="connsiteY11" fmla="*/ 1714930 h 1714930"/>
                <a:gd name="connsiteX0" fmla="*/ 0 w 7396223"/>
                <a:gd name="connsiteY0" fmla="*/ 1714930 h 1714930"/>
                <a:gd name="connsiteX1" fmla="*/ 708204 w 7396223"/>
                <a:gd name="connsiteY1" fmla="*/ 1266343 h 1714930"/>
                <a:gd name="connsiteX2" fmla="*/ 2293230 w 7396223"/>
                <a:gd name="connsiteY2" fmla="*/ 1491553 h 1714930"/>
                <a:gd name="connsiteX3" fmla="*/ 3968188 w 7396223"/>
                <a:gd name="connsiteY3" fmla="*/ 862986 h 1714930"/>
                <a:gd name="connsiteX4" fmla="*/ 7396223 w 7396223"/>
                <a:gd name="connsiteY4" fmla="*/ 969558 h 1714930"/>
                <a:gd name="connsiteX5" fmla="*/ 7396223 w 7396223"/>
                <a:gd name="connsiteY5" fmla="*/ 19649 h 1714930"/>
                <a:gd name="connsiteX6" fmla="*/ 5671582 w 7396223"/>
                <a:gd name="connsiteY6" fmla="*/ 702928 h 1714930"/>
                <a:gd name="connsiteX7" fmla="*/ 3842818 w 7396223"/>
                <a:gd name="connsiteY7" fmla="*/ 459583 h 1714930"/>
                <a:gd name="connsiteX8" fmla="*/ 2246889 w 7396223"/>
                <a:gd name="connsiteY8" fmla="*/ 1246664 h 1714930"/>
                <a:gd name="connsiteX9" fmla="*/ 787079 w 7396223"/>
                <a:gd name="connsiteY9" fmla="*/ 818390 h 1714930"/>
                <a:gd name="connsiteX10" fmla="*/ 0 w 7396223"/>
                <a:gd name="connsiteY10" fmla="*/ 1164500 h 1714930"/>
                <a:gd name="connsiteX11" fmla="*/ 0 w 7396223"/>
                <a:gd name="connsiteY11" fmla="*/ 1714930 h 1714930"/>
                <a:gd name="connsiteX0" fmla="*/ 0 w 7396223"/>
                <a:gd name="connsiteY0" fmla="*/ 1714930 h 1714930"/>
                <a:gd name="connsiteX1" fmla="*/ 708204 w 7396223"/>
                <a:gd name="connsiteY1" fmla="*/ 1266343 h 1714930"/>
                <a:gd name="connsiteX2" fmla="*/ 2293230 w 7396223"/>
                <a:gd name="connsiteY2" fmla="*/ 1491553 h 1714930"/>
                <a:gd name="connsiteX3" fmla="*/ 3968188 w 7396223"/>
                <a:gd name="connsiteY3" fmla="*/ 862986 h 1714930"/>
                <a:gd name="connsiteX4" fmla="*/ 5654386 w 7396223"/>
                <a:gd name="connsiteY4" fmla="*/ 919294 h 1714930"/>
                <a:gd name="connsiteX5" fmla="*/ 7396223 w 7396223"/>
                <a:gd name="connsiteY5" fmla="*/ 969558 h 1714930"/>
                <a:gd name="connsiteX6" fmla="*/ 7396223 w 7396223"/>
                <a:gd name="connsiteY6" fmla="*/ 19649 h 1714930"/>
                <a:gd name="connsiteX7" fmla="*/ 5671582 w 7396223"/>
                <a:gd name="connsiteY7" fmla="*/ 702928 h 1714930"/>
                <a:gd name="connsiteX8" fmla="*/ 3842818 w 7396223"/>
                <a:gd name="connsiteY8" fmla="*/ 459583 h 1714930"/>
                <a:gd name="connsiteX9" fmla="*/ 2246889 w 7396223"/>
                <a:gd name="connsiteY9" fmla="*/ 1246664 h 1714930"/>
                <a:gd name="connsiteX10" fmla="*/ 787079 w 7396223"/>
                <a:gd name="connsiteY10" fmla="*/ 818390 h 1714930"/>
                <a:gd name="connsiteX11" fmla="*/ 0 w 7396223"/>
                <a:gd name="connsiteY11" fmla="*/ 1164500 h 1714930"/>
                <a:gd name="connsiteX12" fmla="*/ 0 w 7396223"/>
                <a:gd name="connsiteY12" fmla="*/ 1714930 h 1714930"/>
                <a:gd name="connsiteX0" fmla="*/ 0 w 7396223"/>
                <a:gd name="connsiteY0" fmla="*/ 1714930 h 1714930"/>
                <a:gd name="connsiteX1" fmla="*/ 708204 w 7396223"/>
                <a:gd name="connsiteY1" fmla="*/ 1266343 h 1714930"/>
                <a:gd name="connsiteX2" fmla="*/ 2293230 w 7396223"/>
                <a:gd name="connsiteY2" fmla="*/ 1491553 h 1714930"/>
                <a:gd name="connsiteX3" fmla="*/ 3968188 w 7396223"/>
                <a:gd name="connsiteY3" fmla="*/ 862986 h 1714930"/>
                <a:gd name="connsiteX4" fmla="*/ 6137763 w 7396223"/>
                <a:gd name="connsiteY4" fmla="*/ 1003729 h 1714930"/>
                <a:gd name="connsiteX5" fmla="*/ 7396223 w 7396223"/>
                <a:gd name="connsiteY5" fmla="*/ 969558 h 1714930"/>
                <a:gd name="connsiteX6" fmla="*/ 7396223 w 7396223"/>
                <a:gd name="connsiteY6" fmla="*/ 19649 h 1714930"/>
                <a:gd name="connsiteX7" fmla="*/ 5671582 w 7396223"/>
                <a:gd name="connsiteY7" fmla="*/ 702928 h 1714930"/>
                <a:gd name="connsiteX8" fmla="*/ 3842818 w 7396223"/>
                <a:gd name="connsiteY8" fmla="*/ 459583 h 1714930"/>
                <a:gd name="connsiteX9" fmla="*/ 2246889 w 7396223"/>
                <a:gd name="connsiteY9" fmla="*/ 1246664 h 1714930"/>
                <a:gd name="connsiteX10" fmla="*/ 787079 w 7396223"/>
                <a:gd name="connsiteY10" fmla="*/ 818390 h 1714930"/>
                <a:gd name="connsiteX11" fmla="*/ 0 w 7396223"/>
                <a:gd name="connsiteY11" fmla="*/ 1164500 h 1714930"/>
                <a:gd name="connsiteX12" fmla="*/ 0 w 7396223"/>
                <a:gd name="connsiteY12" fmla="*/ 1714930 h 1714930"/>
                <a:gd name="connsiteX0" fmla="*/ 0 w 7396223"/>
                <a:gd name="connsiteY0" fmla="*/ 1714930 h 1714930"/>
                <a:gd name="connsiteX1" fmla="*/ 764412 w 7396223"/>
                <a:gd name="connsiteY1" fmla="*/ 1622844 h 1714930"/>
                <a:gd name="connsiteX2" fmla="*/ 2293230 w 7396223"/>
                <a:gd name="connsiteY2" fmla="*/ 1491553 h 1714930"/>
                <a:gd name="connsiteX3" fmla="*/ 3968188 w 7396223"/>
                <a:gd name="connsiteY3" fmla="*/ 862986 h 1714930"/>
                <a:gd name="connsiteX4" fmla="*/ 6137763 w 7396223"/>
                <a:gd name="connsiteY4" fmla="*/ 1003729 h 1714930"/>
                <a:gd name="connsiteX5" fmla="*/ 7396223 w 7396223"/>
                <a:gd name="connsiteY5" fmla="*/ 969558 h 1714930"/>
                <a:gd name="connsiteX6" fmla="*/ 7396223 w 7396223"/>
                <a:gd name="connsiteY6" fmla="*/ 19649 h 1714930"/>
                <a:gd name="connsiteX7" fmla="*/ 5671582 w 7396223"/>
                <a:gd name="connsiteY7" fmla="*/ 702928 h 1714930"/>
                <a:gd name="connsiteX8" fmla="*/ 3842818 w 7396223"/>
                <a:gd name="connsiteY8" fmla="*/ 459583 h 1714930"/>
                <a:gd name="connsiteX9" fmla="*/ 2246889 w 7396223"/>
                <a:gd name="connsiteY9" fmla="*/ 1246664 h 1714930"/>
                <a:gd name="connsiteX10" fmla="*/ 787079 w 7396223"/>
                <a:gd name="connsiteY10" fmla="*/ 818390 h 1714930"/>
                <a:gd name="connsiteX11" fmla="*/ 0 w 7396223"/>
                <a:gd name="connsiteY11" fmla="*/ 1164500 h 1714930"/>
                <a:gd name="connsiteX12" fmla="*/ 0 w 7396223"/>
                <a:gd name="connsiteY12" fmla="*/ 1714930 h 1714930"/>
                <a:gd name="connsiteX0" fmla="*/ 0 w 7396223"/>
                <a:gd name="connsiteY0" fmla="*/ 1714930 h 1714930"/>
                <a:gd name="connsiteX1" fmla="*/ 764412 w 7396223"/>
                <a:gd name="connsiteY1" fmla="*/ 1622844 h 1714930"/>
                <a:gd name="connsiteX2" fmla="*/ 2293230 w 7396223"/>
                <a:gd name="connsiteY2" fmla="*/ 1491553 h 1714930"/>
                <a:gd name="connsiteX3" fmla="*/ 3968188 w 7396223"/>
                <a:gd name="connsiteY3" fmla="*/ 862986 h 1714930"/>
                <a:gd name="connsiteX4" fmla="*/ 6137763 w 7396223"/>
                <a:gd name="connsiteY4" fmla="*/ 1003729 h 1714930"/>
                <a:gd name="connsiteX5" fmla="*/ 7381507 w 7396223"/>
                <a:gd name="connsiteY5" fmla="*/ 528623 h 1714930"/>
                <a:gd name="connsiteX6" fmla="*/ 7396223 w 7396223"/>
                <a:gd name="connsiteY6" fmla="*/ 19649 h 1714930"/>
                <a:gd name="connsiteX7" fmla="*/ 5671582 w 7396223"/>
                <a:gd name="connsiteY7" fmla="*/ 702928 h 1714930"/>
                <a:gd name="connsiteX8" fmla="*/ 3842818 w 7396223"/>
                <a:gd name="connsiteY8" fmla="*/ 459583 h 1714930"/>
                <a:gd name="connsiteX9" fmla="*/ 2246889 w 7396223"/>
                <a:gd name="connsiteY9" fmla="*/ 1246664 h 1714930"/>
                <a:gd name="connsiteX10" fmla="*/ 787079 w 7396223"/>
                <a:gd name="connsiteY10" fmla="*/ 818390 h 1714930"/>
                <a:gd name="connsiteX11" fmla="*/ 0 w 7396223"/>
                <a:gd name="connsiteY11" fmla="*/ 1164500 h 1714930"/>
                <a:gd name="connsiteX12" fmla="*/ 0 w 7396223"/>
                <a:gd name="connsiteY12" fmla="*/ 1714930 h 1714930"/>
                <a:gd name="connsiteX0" fmla="*/ 0 w 7581967"/>
                <a:gd name="connsiteY0" fmla="*/ 1714930 h 1714930"/>
                <a:gd name="connsiteX1" fmla="*/ 950156 w 7581967"/>
                <a:gd name="connsiteY1" fmla="*/ 1622844 h 1714930"/>
                <a:gd name="connsiteX2" fmla="*/ 2478974 w 7581967"/>
                <a:gd name="connsiteY2" fmla="*/ 1491553 h 1714930"/>
                <a:gd name="connsiteX3" fmla="*/ 4153932 w 7581967"/>
                <a:gd name="connsiteY3" fmla="*/ 862986 h 1714930"/>
                <a:gd name="connsiteX4" fmla="*/ 6323507 w 7581967"/>
                <a:gd name="connsiteY4" fmla="*/ 1003729 h 1714930"/>
                <a:gd name="connsiteX5" fmla="*/ 7567251 w 7581967"/>
                <a:gd name="connsiteY5" fmla="*/ 528623 h 1714930"/>
                <a:gd name="connsiteX6" fmla="*/ 7581967 w 7581967"/>
                <a:gd name="connsiteY6" fmla="*/ 19649 h 1714930"/>
                <a:gd name="connsiteX7" fmla="*/ 5857326 w 7581967"/>
                <a:gd name="connsiteY7" fmla="*/ 702928 h 1714930"/>
                <a:gd name="connsiteX8" fmla="*/ 4028562 w 7581967"/>
                <a:gd name="connsiteY8" fmla="*/ 459583 h 1714930"/>
                <a:gd name="connsiteX9" fmla="*/ 2432633 w 7581967"/>
                <a:gd name="connsiteY9" fmla="*/ 1246664 h 1714930"/>
                <a:gd name="connsiteX10" fmla="*/ 972823 w 7581967"/>
                <a:gd name="connsiteY10" fmla="*/ 818390 h 1714930"/>
                <a:gd name="connsiteX11" fmla="*/ 185744 w 7581967"/>
                <a:gd name="connsiteY11" fmla="*/ 1164500 h 1714930"/>
                <a:gd name="connsiteX12" fmla="*/ 0 w 7581967"/>
                <a:gd name="connsiteY12" fmla="*/ 1714930 h 1714930"/>
                <a:gd name="connsiteX0" fmla="*/ 0 w 7581967"/>
                <a:gd name="connsiteY0" fmla="*/ 1714930 h 1714930"/>
                <a:gd name="connsiteX1" fmla="*/ 950156 w 7581967"/>
                <a:gd name="connsiteY1" fmla="*/ 1622844 h 1714930"/>
                <a:gd name="connsiteX2" fmla="*/ 2478974 w 7581967"/>
                <a:gd name="connsiteY2" fmla="*/ 1491553 h 1714930"/>
                <a:gd name="connsiteX3" fmla="*/ 4153932 w 7581967"/>
                <a:gd name="connsiteY3" fmla="*/ 862986 h 1714930"/>
                <a:gd name="connsiteX4" fmla="*/ 6323507 w 7581967"/>
                <a:gd name="connsiteY4" fmla="*/ 1003729 h 1714930"/>
                <a:gd name="connsiteX5" fmla="*/ 7567251 w 7581967"/>
                <a:gd name="connsiteY5" fmla="*/ 528623 h 1714930"/>
                <a:gd name="connsiteX6" fmla="*/ 7581967 w 7581967"/>
                <a:gd name="connsiteY6" fmla="*/ 19649 h 1714930"/>
                <a:gd name="connsiteX7" fmla="*/ 5857326 w 7581967"/>
                <a:gd name="connsiteY7" fmla="*/ 702928 h 1714930"/>
                <a:gd name="connsiteX8" fmla="*/ 4028562 w 7581967"/>
                <a:gd name="connsiteY8" fmla="*/ 459583 h 1714930"/>
                <a:gd name="connsiteX9" fmla="*/ 2432633 w 7581967"/>
                <a:gd name="connsiteY9" fmla="*/ 1246664 h 1714930"/>
                <a:gd name="connsiteX10" fmla="*/ 972823 w 7581967"/>
                <a:gd name="connsiteY10" fmla="*/ 818390 h 1714930"/>
                <a:gd name="connsiteX11" fmla="*/ 0 w 7581967"/>
                <a:gd name="connsiteY11" fmla="*/ 1248934 h 1714930"/>
                <a:gd name="connsiteX12" fmla="*/ 0 w 7581967"/>
                <a:gd name="connsiteY12" fmla="*/ 1714930 h 1714930"/>
                <a:gd name="connsiteX0" fmla="*/ 0 w 7581967"/>
                <a:gd name="connsiteY0" fmla="*/ 1714930 h 1732861"/>
                <a:gd name="connsiteX1" fmla="*/ 950156 w 7581967"/>
                <a:gd name="connsiteY1" fmla="*/ 1622844 h 1732861"/>
                <a:gd name="connsiteX2" fmla="*/ 2478974 w 7581967"/>
                <a:gd name="connsiteY2" fmla="*/ 1491553 h 1732861"/>
                <a:gd name="connsiteX3" fmla="*/ 4153932 w 7581967"/>
                <a:gd name="connsiteY3" fmla="*/ 862986 h 1732861"/>
                <a:gd name="connsiteX4" fmla="*/ 6323507 w 7581967"/>
                <a:gd name="connsiteY4" fmla="*/ 1003729 h 1732861"/>
                <a:gd name="connsiteX5" fmla="*/ 7567251 w 7581967"/>
                <a:gd name="connsiteY5" fmla="*/ 528623 h 1732861"/>
                <a:gd name="connsiteX6" fmla="*/ 7581967 w 7581967"/>
                <a:gd name="connsiteY6" fmla="*/ 19649 h 1732861"/>
                <a:gd name="connsiteX7" fmla="*/ 5857326 w 7581967"/>
                <a:gd name="connsiteY7" fmla="*/ 702928 h 1732861"/>
                <a:gd name="connsiteX8" fmla="*/ 4028562 w 7581967"/>
                <a:gd name="connsiteY8" fmla="*/ 459583 h 1732861"/>
                <a:gd name="connsiteX9" fmla="*/ 2432633 w 7581967"/>
                <a:gd name="connsiteY9" fmla="*/ 1246664 h 1732861"/>
                <a:gd name="connsiteX10" fmla="*/ 972823 w 7581967"/>
                <a:gd name="connsiteY10" fmla="*/ 818390 h 1732861"/>
                <a:gd name="connsiteX11" fmla="*/ 0 w 7581967"/>
                <a:gd name="connsiteY11" fmla="*/ 1248934 h 1732861"/>
                <a:gd name="connsiteX12" fmla="*/ 0 w 7581967"/>
                <a:gd name="connsiteY12" fmla="*/ 1714930 h 1732861"/>
                <a:gd name="connsiteX0" fmla="*/ 0 w 7581967"/>
                <a:gd name="connsiteY0" fmla="*/ 1714930 h 1732861"/>
                <a:gd name="connsiteX1" fmla="*/ 950156 w 7581967"/>
                <a:gd name="connsiteY1" fmla="*/ 1622844 h 1732861"/>
                <a:gd name="connsiteX2" fmla="*/ 2478974 w 7581967"/>
                <a:gd name="connsiteY2" fmla="*/ 1491553 h 1732861"/>
                <a:gd name="connsiteX3" fmla="*/ 4153932 w 7581967"/>
                <a:gd name="connsiteY3" fmla="*/ 862986 h 1732861"/>
                <a:gd name="connsiteX4" fmla="*/ 6323507 w 7581967"/>
                <a:gd name="connsiteY4" fmla="*/ 1003729 h 1732861"/>
                <a:gd name="connsiteX5" fmla="*/ 7567251 w 7581967"/>
                <a:gd name="connsiteY5" fmla="*/ 528623 h 1732861"/>
                <a:gd name="connsiteX6" fmla="*/ 7581967 w 7581967"/>
                <a:gd name="connsiteY6" fmla="*/ 19649 h 1732861"/>
                <a:gd name="connsiteX7" fmla="*/ 5857326 w 7581967"/>
                <a:gd name="connsiteY7" fmla="*/ 702928 h 1732861"/>
                <a:gd name="connsiteX8" fmla="*/ 4028562 w 7581967"/>
                <a:gd name="connsiteY8" fmla="*/ 459583 h 1732861"/>
                <a:gd name="connsiteX9" fmla="*/ 2432633 w 7581967"/>
                <a:gd name="connsiteY9" fmla="*/ 1246664 h 1732861"/>
                <a:gd name="connsiteX10" fmla="*/ 972823 w 7581967"/>
                <a:gd name="connsiteY10" fmla="*/ 818390 h 1732861"/>
                <a:gd name="connsiteX11" fmla="*/ 0 w 7581967"/>
                <a:gd name="connsiteY11" fmla="*/ 1248934 h 1732861"/>
                <a:gd name="connsiteX12" fmla="*/ 0 w 7581967"/>
                <a:gd name="connsiteY12" fmla="*/ 1714930 h 1732861"/>
                <a:gd name="connsiteX0" fmla="*/ 0 w 7581967"/>
                <a:gd name="connsiteY0" fmla="*/ 1714930 h 1732861"/>
                <a:gd name="connsiteX1" fmla="*/ 950156 w 7581967"/>
                <a:gd name="connsiteY1" fmla="*/ 1622844 h 1732861"/>
                <a:gd name="connsiteX2" fmla="*/ 2478974 w 7581967"/>
                <a:gd name="connsiteY2" fmla="*/ 1491553 h 1732861"/>
                <a:gd name="connsiteX3" fmla="*/ 4153932 w 7581967"/>
                <a:gd name="connsiteY3" fmla="*/ 862986 h 1732861"/>
                <a:gd name="connsiteX4" fmla="*/ 6323507 w 7581967"/>
                <a:gd name="connsiteY4" fmla="*/ 1003729 h 1732861"/>
                <a:gd name="connsiteX5" fmla="*/ 7567251 w 7581967"/>
                <a:gd name="connsiteY5" fmla="*/ 528623 h 1732861"/>
                <a:gd name="connsiteX6" fmla="*/ 7581967 w 7581967"/>
                <a:gd name="connsiteY6" fmla="*/ 19649 h 1732861"/>
                <a:gd name="connsiteX7" fmla="*/ 5857326 w 7581967"/>
                <a:gd name="connsiteY7" fmla="*/ 702928 h 1732861"/>
                <a:gd name="connsiteX8" fmla="*/ 4028562 w 7581967"/>
                <a:gd name="connsiteY8" fmla="*/ 459583 h 1732861"/>
                <a:gd name="connsiteX9" fmla="*/ 2432633 w 7581967"/>
                <a:gd name="connsiteY9" fmla="*/ 1246664 h 1732861"/>
                <a:gd name="connsiteX10" fmla="*/ 972823 w 7581967"/>
                <a:gd name="connsiteY10" fmla="*/ 818390 h 1732861"/>
                <a:gd name="connsiteX11" fmla="*/ 0 w 7581967"/>
                <a:gd name="connsiteY11" fmla="*/ 1248934 h 1732861"/>
                <a:gd name="connsiteX12" fmla="*/ 0 w 7581967"/>
                <a:gd name="connsiteY12" fmla="*/ 1714930 h 1732861"/>
                <a:gd name="connsiteX0" fmla="*/ 0 w 7581967"/>
                <a:gd name="connsiteY0" fmla="*/ 1714930 h 1732861"/>
                <a:gd name="connsiteX1" fmla="*/ 950156 w 7581967"/>
                <a:gd name="connsiteY1" fmla="*/ 1622844 h 1732861"/>
                <a:gd name="connsiteX2" fmla="*/ 2478974 w 7581967"/>
                <a:gd name="connsiteY2" fmla="*/ 1491553 h 1732861"/>
                <a:gd name="connsiteX3" fmla="*/ 4153932 w 7581967"/>
                <a:gd name="connsiteY3" fmla="*/ 862986 h 1732861"/>
                <a:gd name="connsiteX4" fmla="*/ 6323507 w 7581967"/>
                <a:gd name="connsiteY4" fmla="*/ 1003729 h 1732861"/>
                <a:gd name="connsiteX5" fmla="*/ 7567251 w 7581967"/>
                <a:gd name="connsiteY5" fmla="*/ 528623 h 1732861"/>
                <a:gd name="connsiteX6" fmla="*/ 7581967 w 7581967"/>
                <a:gd name="connsiteY6" fmla="*/ 19649 h 1732861"/>
                <a:gd name="connsiteX7" fmla="*/ 5857326 w 7581967"/>
                <a:gd name="connsiteY7" fmla="*/ 702928 h 1732861"/>
                <a:gd name="connsiteX8" fmla="*/ 4028562 w 7581967"/>
                <a:gd name="connsiteY8" fmla="*/ 459583 h 1732861"/>
                <a:gd name="connsiteX9" fmla="*/ 2432633 w 7581967"/>
                <a:gd name="connsiteY9" fmla="*/ 1246664 h 1732861"/>
                <a:gd name="connsiteX10" fmla="*/ 972823 w 7581967"/>
                <a:gd name="connsiteY10" fmla="*/ 818390 h 1732861"/>
                <a:gd name="connsiteX11" fmla="*/ 0 w 7581967"/>
                <a:gd name="connsiteY11" fmla="*/ 1248934 h 1732861"/>
                <a:gd name="connsiteX12" fmla="*/ 0 w 7581967"/>
                <a:gd name="connsiteY12" fmla="*/ 1714930 h 1732861"/>
                <a:gd name="connsiteX0" fmla="*/ 0 w 7567251"/>
                <a:gd name="connsiteY0" fmla="*/ 1734212 h 1752143"/>
                <a:gd name="connsiteX1" fmla="*/ 950156 w 7567251"/>
                <a:gd name="connsiteY1" fmla="*/ 1642126 h 1752143"/>
                <a:gd name="connsiteX2" fmla="*/ 2478974 w 7567251"/>
                <a:gd name="connsiteY2" fmla="*/ 1510835 h 1752143"/>
                <a:gd name="connsiteX3" fmla="*/ 4153932 w 7567251"/>
                <a:gd name="connsiteY3" fmla="*/ 882268 h 1752143"/>
                <a:gd name="connsiteX4" fmla="*/ 6323507 w 7567251"/>
                <a:gd name="connsiteY4" fmla="*/ 1023011 h 1752143"/>
                <a:gd name="connsiteX5" fmla="*/ 7567251 w 7567251"/>
                <a:gd name="connsiteY5" fmla="*/ 547905 h 1752143"/>
                <a:gd name="connsiteX6" fmla="*/ 7119820 w 7567251"/>
                <a:gd name="connsiteY6" fmla="*/ 19282 h 1752143"/>
                <a:gd name="connsiteX7" fmla="*/ 5857326 w 7567251"/>
                <a:gd name="connsiteY7" fmla="*/ 722210 h 1752143"/>
                <a:gd name="connsiteX8" fmla="*/ 4028562 w 7567251"/>
                <a:gd name="connsiteY8" fmla="*/ 478865 h 1752143"/>
                <a:gd name="connsiteX9" fmla="*/ 2432633 w 7567251"/>
                <a:gd name="connsiteY9" fmla="*/ 1265946 h 1752143"/>
                <a:gd name="connsiteX10" fmla="*/ 972823 w 7567251"/>
                <a:gd name="connsiteY10" fmla="*/ 837672 h 1752143"/>
                <a:gd name="connsiteX11" fmla="*/ 0 w 7567251"/>
                <a:gd name="connsiteY11" fmla="*/ 1268216 h 1752143"/>
                <a:gd name="connsiteX12" fmla="*/ 0 w 7567251"/>
                <a:gd name="connsiteY12" fmla="*/ 1734212 h 1752143"/>
                <a:gd name="connsiteX0" fmla="*/ 0 w 7120073"/>
                <a:gd name="connsiteY0" fmla="*/ 1734212 h 1752143"/>
                <a:gd name="connsiteX1" fmla="*/ 950156 w 7120073"/>
                <a:gd name="connsiteY1" fmla="*/ 1642126 h 1752143"/>
                <a:gd name="connsiteX2" fmla="*/ 2478974 w 7120073"/>
                <a:gd name="connsiteY2" fmla="*/ 1510835 h 1752143"/>
                <a:gd name="connsiteX3" fmla="*/ 4153932 w 7120073"/>
                <a:gd name="connsiteY3" fmla="*/ 882268 h 1752143"/>
                <a:gd name="connsiteX4" fmla="*/ 6323507 w 7120073"/>
                <a:gd name="connsiteY4" fmla="*/ 1023011 h 1752143"/>
                <a:gd name="connsiteX5" fmla="*/ 7120073 w 7120073"/>
                <a:gd name="connsiteY5" fmla="*/ 604200 h 1752143"/>
                <a:gd name="connsiteX6" fmla="*/ 7119820 w 7120073"/>
                <a:gd name="connsiteY6" fmla="*/ 19282 h 1752143"/>
                <a:gd name="connsiteX7" fmla="*/ 5857326 w 7120073"/>
                <a:gd name="connsiteY7" fmla="*/ 722210 h 1752143"/>
                <a:gd name="connsiteX8" fmla="*/ 4028562 w 7120073"/>
                <a:gd name="connsiteY8" fmla="*/ 478865 h 1752143"/>
                <a:gd name="connsiteX9" fmla="*/ 2432633 w 7120073"/>
                <a:gd name="connsiteY9" fmla="*/ 1265946 h 1752143"/>
                <a:gd name="connsiteX10" fmla="*/ 972823 w 7120073"/>
                <a:gd name="connsiteY10" fmla="*/ 837672 h 1752143"/>
                <a:gd name="connsiteX11" fmla="*/ 0 w 7120073"/>
                <a:gd name="connsiteY11" fmla="*/ 1268216 h 1752143"/>
                <a:gd name="connsiteX12" fmla="*/ 0 w 7120073"/>
                <a:gd name="connsiteY12" fmla="*/ 1734212 h 1752143"/>
                <a:gd name="connsiteX0" fmla="*/ 0 w 7120073"/>
                <a:gd name="connsiteY0" fmla="*/ 1734212 h 1742583"/>
                <a:gd name="connsiteX1" fmla="*/ 851819 w 7120073"/>
                <a:gd name="connsiteY1" fmla="*/ 1454478 h 1742583"/>
                <a:gd name="connsiteX2" fmla="*/ 2478974 w 7120073"/>
                <a:gd name="connsiteY2" fmla="*/ 1510835 h 1742583"/>
                <a:gd name="connsiteX3" fmla="*/ 4153932 w 7120073"/>
                <a:gd name="connsiteY3" fmla="*/ 882268 h 1742583"/>
                <a:gd name="connsiteX4" fmla="*/ 6323507 w 7120073"/>
                <a:gd name="connsiteY4" fmla="*/ 1023011 h 1742583"/>
                <a:gd name="connsiteX5" fmla="*/ 7120073 w 7120073"/>
                <a:gd name="connsiteY5" fmla="*/ 604200 h 1742583"/>
                <a:gd name="connsiteX6" fmla="*/ 7119820 w 7120073"/>
                <a:gd name="connsiteY6" fmla="*/ 19282 h 1742583"/>
                <a:gd name="connsiteX7" fmla="*/ 5857326 w 7120073"/>
                <a:gd name="connsiteY7" fmla="*/ 722210 h 1742583"/>
                <a:gd name="connsiteX8" fmla="*/ 4028562 w 7120073"/>
                <a:gd name="connsiteY8" fmla="*/ 478865 h 1742583"/>
                <a:gd name="connsiteX9" fmla="*/ 2432633 w 7120073"/>
                <a:gd name="connsiteY9" fmla="*/ 1265946 h 1742583"/>
                <a:gd name="connsiteX10" fmla="*/ 972823 w 7120073"/>
                <a:gd name="connsiteY10" fmla="*/ 837672 h 1742583"/>
                <a:gd name="connsiteX11" fmla="*/ 0 w 7120073"/>
                <a:gd name="connsiteY11" fmla="*/ 1268216 h 1742583"/>
                <a:gd name="connsiteX12" fmla="*/ 0 w 7120073"/>
                <a:gd name="connsiteY12" fmla="*/ 1734212 h 1742583"/>
                <a:gd name="connsiteX0" fmla="*/ 0 w 7120073"/>
                <a:gd name="connsiteY0" fmla="*/ 1734049 h 1742420"/>
                <a:gd name="connsiteX1" fmla="*/ 851819 w 7120073"/>
                <a:gd name="connsiteY1" fmla="*/ 1454315 h 1742420"/>
                <a:gd name="connsiteX2" fmla="*/ 2478974 w 7120073"/>
                <a:gd name="connsiteY2" fmla="*/ 1510672 h 1742420"/>
                <a:gd name="connsiteX3" fmla="*/ 4153932 w 7120073"/>
                <a:gd name="connsiteY3" fmla="*/ 882105 h 1742420"/>
                <a:gd name="connsiteX4" fmla="*/ 6323507 w 7120073"/>
                <a:gd name="connsiteY4" fmla="*/ 1022848 h 1742420"/>
                <a:gd name="connsiteX5" fmla="*/ 7120073 w 7120073"/>
                <a:gd name="connsiteY5" fmla="*/ 604037 h 1742420"/>
                <a:gd name="connsiteX6" fmla="*/ 7119820 w 7120073"/>
                <a:gd name="connsiteY6" fmla="*/ 19119 h 1742420"/>
                <a:gd name="connsiteX7" fmla="*/ 5857326 w 7120073"/>
                <a:gd name="connsiteY7" fmla="*/ 722047 h 1742420"/>
                <a:gd name="connsiteX8" fmla="*/ 4126900 w 7120073"/>
                <a:gd name="connsiteY8" fmla="*/ 431797 h 1742420"/>
                <a:gd name="connsiteX9" fmla="*/ 2432633 w 7120073"/>
                <a:gd name="connsiteY9" fmla="*/ 1265783 h 1742420"/>
                <a:gd name="connsiteX10" fmla="*/ 972823 w 7120073"/>
                <a:gd name="connsiteY10" fmla="*/ 837509 h 1742420"/>
                <a:gd name="connsiteX11" fmla="*/ 0 w 7120073"/>
                <a:gd name="connsiteY11" fmla="*/ 1268053 h 1742420"/>
                <a:gd name="connsiteX12" fmla="*/ 0 w 7120073"/>
                <a:gd name="connsiteY12" fmla="*/ 1734049 h 1742420"/>
                <a:gd name="connsiteX0" fmla="*/ 0 w 7120073"/>
                <a:gd name="connsiteY0" fmla="*/ 1734049 h 1742420"/>
                <a:gd name="connsiteX1" fmla="*/ 851819 w 7120073"/>
                <a:gd name="connsiteY1" fmla="*/ 1454315 h 1742420"/>
                <a:gd name="connsiteX2" fmla="*/ 2478974 w 7120073"/>
                <a:gd name="connsiteY2" fmla="*/ 1510672 h 1742420"/>
                <a:gd name="connsiteX3" fmla="*/ 4153932 w 7120073"/>
                <a:gd name="connsiteY3" fmla="*/ 882105 h 1742420"/>
                <a:gd name="connsiteX4" fmla="*/ 6323507 w 7120073"/>
                <a:gd name="connsiteY4" fmla="*/ 1022848 h 1742420"/>
                <a:gd name="connsiteX5" fmla="*/ 7120073 w 7120073"/>
                <a:gd name="connsiteY5" fmla="*/ 604037 h 1742420"/>
                <a:gd name="connsiteX6" fmla="*/ 7119820 w 7120073"/>
                <a:gd name="connsiteY6" fmla="*/ 19119 h 1742420"/>
                <a:gd name="connsiteX7" fmla="*/ 5857326 w 7120073"/>
                <a:gd name="connsiteY7" fmla="*/ 722047 h 1742420"/>
                <a:gd name="connsiteX8" fmla="*/ 4126900 w 7120073"/>
                <a:gd name="connsiteY8" fmla="*/ 431797 h 1742420"/>
                <a:gd name="connsiteX9" fmla="*/ 2432633 w 7120073"/>
                <a:gd name="connsiteY9" fmla="*/ 1265783 h 1742420"/>
                <a:gd name="connsiteX10" fmla="*/ 1049308 w 7120073"/>
                <a:gd name="connsiteY10" fmla="*/ 893806 h 1742420"/>
                <a:gd name="connsiteX11" fmla="*/ 0 w 7120073"/>
                <a:gd name="connsiteY11" fmla="*/ 1268053 h 1742420"/>
                <a:gd name="connsiteX12" fmla="*/ 0 w 7120073"/>
                <a:gd name="connsiteY12" fmla="*/ 1734049 h 1742420"/>
                <a:gd name="connsiteX0" fmla="*/ 0 w 7120073"/>
                <a:gd name="connsiteY0" fmla="*/ 1734049 h 1742420"/>
                <a:gd name="connsiteX1" fmla="*/ 851819 w 7120073"/>
                <a:gd name="connsiteY1" fmla="*/ 1454315 h 1742420"/>
                <a:gd name="connsiteX2" fmla="*/ 2478974 w 7120073"/>
                <a:gd name="connsiteY2" fmla="*/ 1510672 h 1742420"/>
                <a:gd name="connsiteX3" fmla="*/ 4153932 w 7120073"/>
                <a:gd name="connsiteY3" fmla="*/ 882105 h 1742420"/>
                <a:gd name="connsiteX4" fmla="*/ 6323507 w 7120073"/>
                <a:gd name="connsiteY4" fmla="*/ 1022848 h 1742420"/>
                <a:gd name="connsiteX5" fmla="*/ 7120073 w 7120073"/>
                <a:gd name="connsiteY5" fmla="*/ 604037 h 1742420"/>
                <a:gd name="connsiteX6" fmla="*/ 7119820 w 7120073"/>
                <a:gd name="connsiteY6" fmla="*/ 19119 h 1742420"/>
                <a:gd name="connsiteX7" fmla="*/ 5857326 w 7120073"/>
                <a:gd name="connsiteY7" fmla="*/ 722047 h 1742420"/>
                <a:gd name="connsiteX8" fmla="*/ 4126900 w 7120073"/>
                <a:gd name="connsiteY8" fmla="*/ 431797 h 1742420"/>
                <a:gd name="connsiteX9" fmla="*/ 2432633 w 7120073"/>
                <a:gd name="connsiteY9" fmla="*/ 1265783 h 1742420"/>
                <a:gd name="connsiteX10" fmla="*/ 1049308 w 7120073"/>
                <a:gd name="connsiteY10" fmla="*/ 893806 h 1742420"/>
                <a:gd name="connsiteX11" fmla="*/ 0 w 7120073"/>
                <a:gd name="connsiteY11" fmla="*/ 1333732 h 1742420"/>
                <a:gd name="connsiteX12" fmla="*/ 0 w 7120073"/>
                <a:gd name="connsiteY12" fmla="*/ 1734049 h 1742420"/>
                <a:gd name="connsiteX0" fmla="*/ 0 w 7120073"/>
                <a:gd name="connsiteY0" fmla="*/ 1733850 h 1742221"/>
                <a:gd name="connsiteX1" fmla="*/ 851819 w 7120073"/>
                <a:gd name="connsiteY1" fmla="*/ 1454116 h 1742221"/>
                <a:gd name="connsiteX2" fmla="*/ 2478974 w 7120073"/>
                <a:gd name="connsiteY2" fmla="*/ 1510473 h 1742221"/>
                <a:gd name="connsiteX3" fmla="*/ 4153932 w 7120073"/>
                <a:gd name="connsiteY3" fmla="*/ 881906 h 1742221"/>
                <a:gd name="connsiteX4" fmla="*/ 6323507 w 7120073"/>
                <a:gd name="connsiteY4" fmla="*/ 1022649 h 1742221"/>
                <a:gd name="connsiteX5" fmla="*/ 7120073 w 7120073"/>
                <a:gd name="connsiteY5" fmla="*/ 603838 h 1742221"/>
                <a:gd name="connsiteX6" fmla="*/ 7119820 w 7120073"/>
                <a:gd name="connsiteY6" fmla="*/ 18920 h 1742221"/>
                <a:gd name="connsiteX7" fmla="*/ 5922884 w 7120073"/>
                <a:gd name="connsiteY7" fmla="*/ 731231 h 1742221"/>
                <a:gd name="connsiteX8" fmla="*/ 4126900 w 7120073"/>
                <a:gd name="connsiteY8" fmla="*/ 431598 h 1742221"/>
                <a:gd name="connsiteX9" fmla="*/ 2432633 w 7120073"/>
                <a:gd name="connsiteY9" fmla="*/ 1265584 h 1742221"/>
                <a:gd name="connsiteX10" fmla="*/ 1049308 w 7120073"/>
                <a:gd name="connsiteY10" fmla="*/ 893607 h 1742221"/>
                <a:gd name="connsiteX11" fmla="*/ 0 w 7120073"/>
                <a:gd name="connsiteY11" fmla="*/ 1333533 h 1742221"/>
                <a:gd name="connsiteX12" fmla="*/ 0 w 7120073"/>
                <a:gd name="connsiteY12" fmla="*/ 1733850 h 1742221"/>
                <a:gd name="connsiteX0" fmla="*/ 0 w 7124270"/>
                <a:gd name="connsiteY0" fmla="*/ 1877705 h 1886076"/>
                <a:gd name="connsiteX1" fmla="*/ 851819 w 7124270"/>
                <a:gd name="connsiteY1" fmla="*/ 1597971 h 1886076"/>
                <a:gd name="connsiteX2" fmla="*/ 2478974 w 7124270"/>
                <a:gd name="connsiteY2" fmla="*/ 1654328 h 1886076"/>
                <a:gd name="connsiteX3" fmla="*/ 4153932 w 7124270"/>
                <a:gd name="connsiteY3" fmla="*/ 1025761 h 1886076"/>
                <a:gd name="connsiteX4" fmla="*/ 6323507 w 7124270"/>
                <a:gd name="connsiteY4" fmla="*/ 1166504 h 1886076"/>
                <a:gd name="connsiteX5" fmla="*/ 7120073 w 7124270"/>
                <a:gd name="connsiteY5" fmla="*/ 747693 h 1886076"/>
                <a:gd name="connsiteX6" fmla="*/ 7124269 w 7124270"/>
                <a:gd name="connsiteY6" fmla="*/ 16653 h 1886076"/>
                <a:gd name="connsiteX7" fmla="*/ 5922884 w 7124270"/>
                <a:gd name="connsiteY7" fmla="*/ 875086 h 1886076"/>
                <a:gd name="connsiteX8" fmla="*/ 4126900 w 7124270"/>
                <a:gd name="connsiteY8" fmla="*/ 575453 h 1886076"/>
                <a:gd name="connsiteX9" fmla="*/ 2432633 w 7124270"/>
                <a:gd name="connsiteY9" fmla="*/ 1409439 h 1886076"/>
                <a:gd name="connsiteX10" fmla="*/ 1049308 w 7124270"/>
                <a:gd name="connsiteY10" fmla="*/ 1037462 h 1886076"/>
                <a:gd name="connsiteX11" fmla="*/ 0 w 7124270"/>
                <a:gd name="connsiteY11" fmla="*/ 1477388 h 1886076"/>
                <a:gd name="connsiteX12" fmla="*/ 0 w 7124270"/>
                <a:gd name="connsiteY12" fmla="*/ 1877705 h 1886076"/>
                <a:gd name="connsiteX0" fmla="*/ 0 w 7124270"/>
                <a:gd name="connsiteY0" fmla="*/ 1861715 h 1870086"/>
                <a:gd name="connsiteX1" fmla="*/ 851819 w 7124270"/>
                <a:gd name="connsiteY1" fmla="*/ 1581981 h 1870086"/>
                <a:gd name="connsiteX2" fmla="*/ 2478974 w 7124270"/>
                <a:gd name="connsiteY2" fmla="*/ 1638338 h 1870086"/>
                <a:gd name="connsiteX3" fmla="*/ 4153932 w 7124270"/>
                <a:gd name="connsiteY3" fmla="*/ 1009771 h 1870086"/>
                <a:gd name="connsiteX4" fmla="*/ 6323507 w 7124270"/>
                <a:gd name="connsiteY4" fmla="*/ 1150514 h 1870086"/>
                <a:gd name="connsiteX5" fmla="*/ 7120073 w 7124270"/>
                <a:gd name="connsiteY5" fmla="*/ 731703 h 1870086"/>
                <a:gd name="connsiteX6" fmla="*/ 7124269 w 7124270"/>
                <a:gd name="connsiteY6" fmla="*/ 663 h 1870086"/>
                <a:gd name="connsiteX7" fmla="*/ 5922884 w 7124270"/>
                <a:gd name="connsiteY7" fmla="*/ 859096 h 1870086"/>
                <a:gd name="connsiteX8" fmla="*/ 4126900 w 7124270"/>
                <a:gd name="connsiteY8" fmla="*/ 559463 h 1870086"/>
                <a:gd name="connsiteX9" fmla="*/ 2432633 w 7124270"/>
                <a:gd name="connsiteY9" fmla="*/ 1393449 h 1870086"/>
                <a:gd name="connsiteX10" fmla="*/ 1049308 w 7124270"/>
                <a:gd name="connsiteY10" fmla="*/ 1021472 h 1870086"/>
                <a:gd name="connsiteX11" fmla="*/ 0 w 7124270"/>
                <a:gd name="connsiteY11" fmla="*/ 1461398 h 1870086"/>
                <a:gd name="connsiteX12" fmla="*/ 0 w 7124270"/>
                <a:gd name="connsiteY12" fmla="*/ 1861715 h 1870086"/>
                <a:gd name="connsiteX0" fmla="*/ 0 w 7127911"/>
                <a:gd name="connsiteY0" fmla="*/ 1861715 h 1870086"/>
                <a:gd name="connsiteX1" fmla="*/ 851819 w 7127911"/>
                <a:gd name="connsiteY1" fmla="*/ 1581981 h 1870086"/>
                <a:gd name="connsiteX2" fmla="*/ 2478974 w 7127911"/>
                <a:gd name="connsiteY2" fmla="*/ 1638338 h 1870086"/>
                <a:gd name="connsiteX3" fmla="*/ 4153932 w 7127911"/>
                <a:gd name="connsiteY3" fmla="*/ 1009771 h 1870086"/>
                <a:gd name="connsiteX4" fmla="*/ 6323507 w 7127911"/>
                <a:gd name="connsiteY4" fmla="*/ 1150514 h 1870086"/>
                <a:gd name="connsiteX5" fmla="*/ 7127911 w 7127911"/>
                <a:gd name="connsiteY5" fmla="*/ 984362 h 1870086"/>
                <a:gd name="connsiteX6" fmla="*/ 7124269 w 7127911"/>
                <a:gd name="connsiteY6" fmla="*/ 663 h 1870086"/>
                <a:gd name="connsiteX7" fmla="*/ 5922884 w 7127911"/>
                <a:gd name="connsiteY7" fmla="*/ 859096 h 1870086"/>
                <a:gd name="connsiteX8" fmla="*/ 4126900 w 7127911"/>
                <a:gd name="connsiteY8" fmla="*/ 559463 h 1870086"/>
                <a:gd name="connsiteX9" fmla="*/ 2432633 w 7127911"/>
                <a:gd name="connsiteY9" fmla="*/ 1393449 h 1870086"/>
                <a:gd name="connsiteX10" fmla="*/ 1049308 w 7127911"/>
                <a:gd name="connsiteY10" fmla="*/ 1021472 h 1870086"/>
                <a:gd name="connsiteX11" fmla="*/ 0 w 7127911"/>
                <a:gd name="connsiteY11" fmla="*/ 1461398 h 1870086"/>
                <a:gd name="connsiteX12" fmla="*/ 0 w 7127911"/>
                <a:gd name="connsiteY12" fmla="*/ 1861715 h 1870086"/>
                <a:gd name="connsiteX0" fmla="*/ 0 w 7127911"/>
                <a:gd name="connsiteY0" fmla="*/ 1407511 h 1415882"/>
                <a:gd name="connsiteX1" fmla="*/ 851819 w 7127911"/>
                <a:gd name="connsiteY1" fmla="*/ 1127777 h 1415882"/>
                <a:gd name="connsiteX2" fmla="*/ 2478974 w 7127911"/>
                <a:gd name="connsiteY2" fmla="*/ 1184134 h 1415882"/>
                <a:gd name="connsiteX3" fmla="*/ 4153932 w 7127911"/>
                <a:gd name="connsiteY3" fmla="*/ 555567 h 1415882"/>
                <a:gd name="connsiteX4" fmla="*/ 6323507 w 7127911"/>
                <a:gd name="connsiteY4" fmla="*/ 696310 h 1415882"/>
                <a:gd name="connsiteX5" fmla="*/ 7127911 w 7127911"/>
                <a:gd name="connsiteY5" fmla="*/ 530158 h 1415882"/>
                <a:gd name="connsiteX6" fmla="*/ 7124269 w 7127911"/>
                <a:gd name="connsiteY6" fmla="*/ 1246 h 1415882"/>
                <a:gd name="connsiteX7" fmla="*/ 5922884 w 7127911"/>
                <a:gd name="connsiteY7" fmla="*/ 404892 h 1415882"/>
                <a:gd name="connsiteX8" fmla="*/ 4126900 w 7127911"/>
                <a:gd name="connsiteY8" fmla="*/ 105259 h 1415882"/>
                <a:gd name="connsiteX9" fmla="*/ 2432633 w 7127911"/>
                <a:gd name="connsiteY9" fmla="*/ 939245 h 1415882"/>
                <a:gd name="connsiteX10" fmla="*/ 1049308 w 7127911"/>
                <a:gd name="connsiteY10" fmla="*/ 567268 h 1415882"/>
                <a:gd name="connsiteX11" fmla="*/ 0 w 7127911"/>
                <a:gd name="connsiteY11" fmla="*/ 1007194 h 1415882"/>
                <a:gd name="connsiteX12" fmla="*/ 0 w 7127911"/>
                <a:gd name="connsiteY12" fmla="*/ 1407511 h 1415882"/>
                <a:gd name="connsiteX0" fmla="*/ 0 w 7127911"/>
                <a:gd name="connsiteY0" fmla="*/ 1407511 h 1415882"/>
                <a:gd name="connsiteX1" fmla="*/ 851819 w 7127911"/>
                <a:gd name="connsiteY1" fmla="*/ 1127777 h 1415882"/>
                <a:gd name="connsiteX2" fmla="*/ 2478974 w 7127911"/>
                <a:gd name="connsiteY2" fmla="*/ 1184134 h 1415882"/>
                <a:gd name="connsiteX3" fmla="*/ 4153932 w 7127911"/>
                <a:gd name="connsiteY3" fmla="*/ 555567 h 1415882"/>
                <a:gd name="connsiteX4" fmla="*/ 6323507 w 7127911"/>
                <a:gd name="connsiteY4" fmla="*/ 696310 h 1415882"/>
                <a:gd name="connsiteX5" fmla="*/ 7127911 w 7127911"/>
                <a:gd name="connsiteY5" fmla="*/ 530158 h 1415882"/>
                <a:gd name="connsiteX6" fmla="*/ 7124269 w 7127911"/>
                <a:gd name="connsiteY6" fmla="*/ 1246 h 1415882"/>
                <a:gd name="connsiteX7" fmla="*/ 5922884 w 7127911"/>
                <a:gd name="connsiteY7" fmla="*/ 404892 h 1415882"/>
                <a:gd name="connsiteX8" fmla="*/ 4126900 w 7127911"/>
                <a:gd name="connsiteY8" fmla="*/ 105259 h 1415882"/>
                <a:gd name="connsiteX9" fmla="*/ 2307228 w 7127911"/>
                <a:gd name="connsiteY9" fmla="*/ 888714 h 1415882"/>
                <a:gd name="connsiteX10" fmla="*/ 1049308 w 7127911"/>
                <a:gd name="connsiteY10" fmla="*/ 567268 h 1415882"/>
                <a:gd name="connsiteX11" fmla="*/ 0 w 7127911"/>
                <a:gd name="connsiteY11" fmla="*/ 1007194 h 1415882"/>
                <a:gd name="connsiteX12" fmla="*/ 0 w 7127911"/>
                <a:gd name="connsiteY12" fmla="*/ 1407511 h 1415882"/>
                <a:gd name="connsiteX0" fmla="*/ 0 w 7127911"/>
                <a:gd name="connsiteY0" fmla="*/ 1407511 h 1415882"/>
                <a:gd name="connsiteX1" fmla="*/ 851819 w 7127911"/>
                <a:gd name="connsiteY1" fmla="*/ 1127777 h 1415882"/>
                <a:gd name="connsiteX2" fmla="*/ 2478974 w 7127911"/>
                <a:gd name="connsiteY2" fmla="*/ 1184134 h 1415882"/>
                <a:gd name="connsiteX3" fmla="*/ 4153932 w 7127911"/>
                <a:gd name="connsiteY3" fmla="*/ 555567 h 1415882"/>
                <a:gd name="connsiteX4" fmla="*/ 6323507 w 7127911"/>
                <a:gd name="connsiteY4" fmla="*/ 696310 h 1415882"/>
                <a:gd name="connsiteX5" fmla="*/ 7127911 w 7127911"/>
                <a:gd name="connsiteY5" fmla="*/ 530158 h 1415882"/>
                <a:gd name="connsiteX6" fmla="*/ 7124269 w 7127911"/>
                <a:gd name="connsiteY6" fmla="*/ 1246 h 1415882"/>
                <a:gd name="connsiteX7" fmla="*/ 5922884 w 7127911"/>
                <a:gd name="connsiteY7" fmla="*/ 404892 h 1415882"/>
                <a:gd name="connsiteX8" fmla="*/ 4126900 w 7127911"/>
                <a:gd name="connsiteY8" fmla="*/ 105259 h 1415882"/>
                <a:gd name="connsiteX9" fmla="*/ 2307228 w 7127911"/>
                <a:gd name="connsiteY9" fmla="*/ 888714 h 1415882"/>
                <a:gd name="connsiteX10" fmla="*/ 1049308 w 7127911"/>
                <a:gd name="connsiteY10" fmla="*/ 415673 h 1415882"/>
                <a:gd name="connsiteX11" fmla="*/ 0 w 7127911"/>
                <a:gd name="connsiteY11" fmla="*/ 1007194 h 1415882"/>
                <a:gd name="connsiteX12" fmla="*/ 0 w 7127911"/>
                <a:gd name="connsiteY12" fmla="*/ 1407511 h 1415882"/>
                <a:gd name="connsiteX0" fmla="*/ 0 w 7127911"/>
                <a:gd name="connsiteY0" fmla="*/ 1407511 h 1413347"/>
                <a:gd name="connsiteX1" fmla="*/ 859657 w 7127911"/>
                <a:gd name="connsiteY1" fmla="*/ 976181 h 1413347"/>
                <a:gd name="connsiteX2" fmla="*/ 2478974 w 7127911"/>
                <a:gd name="connsiteY2" fmla="*/ 1184134 h 1413347"/>
                <a:gd name="connsiteX3" fmla="*/ 4153932 w 7127911"/>
                <a:gd name="connsiteY3" fmla="*/ 555567 h 1413347"/>
                <a:gd name="connsiteX4" fmla="*/ 6323507 w 7127911"/>
                <a:gd name="connsiteY4" fmla="*/ 696310 h 1413347"/>
                <a:gd name="connsiteX5" fmla="*/ 7127911 w 7127911"/>
                <a:gd name="connsiteY5" fmla="*/ 530158 h 1413347"/>
                <a:gd name="connsiteX6" fmla="*/ 7124269 w 7127911"/>
                <a:gd name="connsiteY6" fmla="*/ 1246 h 1413347"/>
                <a:gd name="connsiteX7" fmla="*/ 5922884 w 7127911"/>
                <a:gd name="connsiteY7" fmla="*/ 404892 h 1413347"/>
                <a:gd name="connsiteX8" fmla="*/ 4126900 w 7127911"/>
                <a:gd name="connsiteY8" fmla="*/ 105259 h 1413347"/>
                <a:gd name="connsiteX9" fmla="*/ 2307228 w 7127911"/>
                <a:gd name="connsiteY9" fmla="*/ 888714 h 1413347"/>
                <a:gd name="connsiteX10" fmla="*/ 1049308 w 7127911"/>
                <a:gd name="connsiteY10" fmla="*/ 415673 h 1413347"/>
                <a:gd name="connsiteX11" fmla="*/ 0 w 7127911"/>
                <a:gd name="connsiteY11" fmla="*/ 1007194 h 1413347"/>
                <a:gd name="connsiteX12" fmla="*/ 0 w 7127911"/>
                <a:gd name="connsiteY12" fmla="*/ 1407511 h 1413347"/>
                <a:gd name="connsiteX0" fmla="*/ 0 w 7127911"/>
                <a:gd name="connsiteY0" fmla="*/ 1407511 h 1413347"/>
                <a:gd name="connsiteX1" fmla="*/ 859657 w 7127911"/>
                <a:gd name="connsiteY1" fmla="*/ 976181 h 1413347"/>
                <a:gd name="connsiteX2" fmla="*/ 2478974 w 7127911"/>
                <a:gd name="connsiteY2" fmla="*/ 1184134 h 1413347"/>
                <a:gd name="connsiteX3" fmla="*/ 4153932 w 7127911"/>
                <a:gd name="connsiteY3" fmla="*/ 555567 h 1413347"/>
                <a:gd name="connsiteX4" fmla="*/ 6323507 w 7127911"/>
                <a:gd name="connsiteY4" fmla="*/ 696310 h 1413347"/>
                <a:gd name="connsiteX5" fmla="*/ 7127911 w 7127911"/>
                <a:gd name="connsiteY5" fmla="*/ 605957 h 1413347"/>
                <a:gd name="connsiteX6" fmla="*/ 7124269 w 7127911"/>
                <a:gd name="connsiteY6" fmla="*/ 1246 h 1413347"/>
                <a:gd name="connsiteX7" fmla="*/ 5922884 w 7127911"/>
                <a:gd name="connsiteY7" fmla="*/ 404892 h 1413347"/>
                <a:gd name="connsiteX8" fmla="*/ 4126900 w 7127911"/>
                <a:gd name="connsiteY8" fmla="*/ 105259 h 1413347"/>
                <a:gd name="connsiteX9" fmla="*/ 2307228 w 7127911"/>
                <a:gd name="connsiteY9" fmla="*/ 888714 h 1413347"/>
                <a:gd name="connsiteX10" fmla="*/ 1049308 w 7127911"/>
                <a:gd name="connsiteY10" fmla="*/ 415673 h 1413347"/>
                <a:gd name="connsiteX11" fmla="*/ 0 w 7127911"/>
                <a:gd name="connsiteY11" fmla="*/ 1007194 h 1413347"/>
                <a:gd name="connsiteX12" fmla="*/ 0 w 7127911"/>
                <a:gd name="connsiteY12" fmla="*/ 1407511 h 1413347"/>
                <a:gd name="connsiteX0" fmla="*/ 0 w 7127911"/>
                <a:gd name="connsiteY0" fmla="*/ 1313789 h 1319625"/>
                <a:gd name="connsiteX1" fmla="*/ 859657 w 7127911"/>
                <a:gd name="connsiteY1" fmla="*/ 882459 h 1319625"/>
                <a:gd name="connsiteX2" fmla="*/ 2478974 w 7127911"/>
                <a:gd name="connsiteY2" fmla="*/ 1090412 h 1319625"/>
                <a:gd name="connsiteX3" fmla="*/ 4153932 w 7127911"/>
                <a:gd name="connsiteY3" fmla="*/ 461845 h 1319625"/>
                <a:gd name="connsiteX4" fmla="*/ 6323507 w 7127911"/>
                <a:gd name="connsiteY4" fmla="*/ 602588 h 1319625"/>
                <a:gd name="connsiteX5" fmla="*/ 7127911 w 7127911"/>
                <a:gd name="connsiteY5" fmla="*/ 512235 h 1319625"/>
                <a:gd name="connsiteX6" fmla="*/ 7116431 w 7127911"/>
                <a:gd name="connsiteY6" fmla="*/ 84386 h 1319625"/>
                <a:gd name="connsiteX7" fmla="*/ 5922884 w 7127911"/>
                <a:gd name="connsiteY7" fmla="*/ 311170 h 1319625"/>
                <a:gd name="connsiteX8" fmla="*/ 4126900 w 7127911"/>
                <a:gd name="connsiteY8" fmla="*/ 11537 h 1319625"/>
                <a:gd name="connsiteX9" fmla="*/ 2307228 w 7127911"/>
                <a:gd name="connsiteY9" fmla="*/ 794992 h 1319625"/>
                <a:gd name="connsiteX10" fmla="*/ 1049308 w 7127911"/>
                <a:gd name="connsiteY10" fmla="*/ 321951 h 1319625"/>
                <a:gd name="connsiteX11" fmla="*/ 0 w 7127911"/>
                <a:gd name="connsiteY11" fmla="*/ 913472 h 1319625"/>
                <a:gd name="connsiteX12" fmla="*/ 0 w 7127911"/>
                <a:gd name="connsiteY12" fmla="*/ 1313789 h 131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27911" h="1319625">
                  <a:moveTo>
                    <a:pt x="0" y="1313789"/>
                  </a:moveTo>
                  <a:cubicBezTo>
                    <a:pt x="158359" y="1376107"/>
                    <a:pt x="446495" y="919688"/>
                    <a:pt x="859657" y="882459"/>
                  </a:cubicBezTo>
                  <a:cubicBezTo>
                    <a:pt x="1402042" y="901245"/>
                    <a:pt x="1929928" y="1160514"/>
                    <a:pt x="2478974" y="1090412"/>
                  </a:cubicBezTo>
                  <a:cubicBezTo>
                    <a:pt x="3028020" y="1020310"/>
                    <a:pt x="3513177" y="543149"/>
                    <a:pt x="4153932" y="461845"/>
                  </a:cubicBezTo>
                  <a:cubicBezTo>
                    <a:pt x="4794688" y="380541"/>
                    <a:pt x="5827844" y="594190"/>
                    <a:pt x="6323507" y="602588"/>
                  </a:cubicBezTo>
                  <a:cubicBezTo>
                    <a:pt x="6819170" y="610986"/>
                    <a:pt x="6862389" y="651839"/>
                    <a:pt x="7127911" y="512235"/>
                  </a:cubicBezTo>
                  <a:cubicBezTo>
                    <a:pt x="7127827" y="317262"/>
                    <a:pt x="7116515" y="279359"/>
                    <a:pt x="7116431" y="84386"/>
                  </a:cubicBezTo>
                  <a:cubicBezTo>
                    <a:pt x="6686231" y="57631"/>
                    <a:pt x="6421139" y="323311"/>
                    <a:pt x="5922884" y="311170"/>
                  </a:cubicBezTo>
                  <a:cubicBezTo>
                    <a:pt x="5424629" y="299029"/>
                    <a:pt x="4729509" y="-69100"/>
                    <a:pt x="4126900" y="11537"/>
                  </a:cubicBezTo>
                  <a:cubicBezTo>
                    <a:pt x="3524291" y="92174"/>
                    <a:pt x="2820160" y="743256"/>
                    <a:pt x="2307228" y="794992"/>
                  </a:cubicBezTo>
                  <a:cubicBezTo>
                    <a:pt x="1794296" y="846728"/>
                    <a:pt x="1454747" y="310626"/>
                    <a:pt x="1049308" y="321951"/>
                  </a:cubicBezTo>
                  <a:cubicBezTo>
                    <a:pt x="643869" y="333276"/>
                    <a:pt x="404312" y="582092"/>
                    <a:pt x="0" y="913472"/>
                  </a:cubicBezTo>
                  <a:lnTo>
                    <a:pt x="0" y="1313789"/>
                  </a:lnTo>
                  <a:close/>
                </a:path>
              </a:pathLst>
            </a:custGeom>
            <a:solidFill>
              <a:srgbClr val="84C0C6">
                <a:alpha val="50196"/>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sp>
        <p:nvSpPr>
          <p:cNvPr id="10" name="TextBox 9"/>
          <p:cNvSpPr txBox="1"/>
          <p:nvPr/>
        </p:nvSpPr>
        <p:spPr>
          <a:xfrm>
            <a:off x="357526" y="308161"/>
            <a:ext cx="6840760" cy="523220"/>
          </a:xfrm>
          <a:prstGeom prst="rect">
            <a:avLst/>
          </a:prstGeom>
          <a:noFill/>
        </p:spPr>
        <p:txBody>
          <a:bodyPr wrap="square" rtlCol="0">
            <a:spAutoFit/>
          </a:bodyPr>
          <a:lstStyle/>
          <a:p>
            <a:pPr algn="ctr"/>
            <a:r>
              <a:rPr lang="en-GB" sz="2800" b="1" dirty="0">
                <a:solidFill>
                  <a:schemeClr val="bg1"/>
                </a:solidFill>
              </a:rPr>
              <a:t>Nairn: Dune resilience and adaptation  </a:t>
            </a:r>
          </a:p>
        </p:txBody>
      </p:sp>
      <p:sp>
        <p:nvSpPr>
          <p:cNvPr id="12" name="Rectangle 11"/>
          <p:cNvSpPr/>
          <p:nvPr/>
        </p:nvSpPr>
        <p:spPr>
          <a:xfrm>
            <a:off x="3923861" y="4407571"/>
            <a:ext cx="3631952" cy="461665"/>
          </a:xfrm>
          <a:prstGeom prst="rect">
            <a:avLst/>
          </a:prstGeom>
          <a:solidFill>
            <a:schemeClr val="bg1">
              <a:alpha val="59000"/>
            </a:schemeClr>
          </a:solidFill>
        </p:spPr>
        <p:txBody>
          <a:bodyPr wrap="square">
            <a:spAutoFit/>
          </a:bodyPr>
          <a:lstStyle/>
          <a:p>
            <a:pPr algn="r">
              <a:spcAft>
                <a:spcPts val="0"/>
              </a:spcAft>
            </a:pPr>
            <a:r>
              <a:rPr lang="en-GB" sz="1200" dirty="0">
                <a:solidFill>
                  <a:schemeClr val="tx1">
                    <a:lumMod val="50000"/>
                  </a:schemeClr>
                </a:solidFill>
                <a:latin typeface="Arial" panose="020B0604020202020204" pitchFamily="34" charset="0"/>
                <a:ea typeface="Arial" panose="020B0604020202020204" pitchFamily="34" charset="0"/>
                <a:cs typeface="Times New Roman" panose="02020603050405020304" pitchFamily="18" charset="0"/>
              </a:rPr>
              <a:t>Dunes to the east (right) of the mouth at Nairn </a:t>
            </a:r>
          </a:p>
          <a:p>
            <a:pPr algn="r">
              <a:spcAft>
                <a:spcPts val="0"/>
              </a:spcAft>
            </a:pPr>
            <a:r>
              <a:rPr lang="en-GB" sz="1200" dirty="0">
                <a:solidFill>
                  <a:schemeClr val="tx1">
                    <a:lumMod val="50000"/>
                  </a:schemeClr>
                </a:solidFill>
                <a:latin typeface="Arial" panose="020B0604020202020204" pitchFamily="34" charset="0"/>
                <a:ea typeface="Arial" panose="020B0604020202020204" pitchFamily="34" charset="0"/>
                <a:cs typeface="Times New Roman" panose="02020603050405020304" pitchFamily="18" charset="0"/>
              </a:rPr>
              <a:t>are narrow and erosional. </a:t>
            </a:r>
            <a:r>
              <a:rPr lang="en-GB" sz="1200" dirty="0">
                <a:solidFill>
                  <a:schemeClr val="tx1">
                    <a:lumMod val="50000"/>
                  </a:schemeClr>
                </a:solidFill>
                <a:latin typeface="Arial" panose="020B0604020202020204" pitchFamily="34" charset="0"/>
                <a:ea typeface="Arial" panose="020B0604020202020204" pitchFamily="34" charset="0"/>
                <a:cs typeface="Arial" panose="020B0604020202020204" pitchFamily="34" charset="0"/>
              </a:rPr>
              <a:t>©</a:t>
            </a:r>
            <a:r>
              <a:rPr lang="en-GB" sz="1200" dirty="0">
                <a:solidFill>
                  <a:schemeClr val="tx1">
                    <a:lumMod val="50000"/>
                  </a:schemeClr>
                </a:solidFill>
                <a:latin typeface="Arial" panose="020B0604020202020204" pitchFamily="34" charset="0"/>
                <a:ea typeface="Arial" panose="020B0604020202020204" pitchFamily="34" charset="0"/>
                <a:cs typeface="Times New Roman" panose="02020603050405020304" pitchFamily="18" charset="0"/>
              </a:rPr>
              <a:t>DynamicCoast (2023)</a:t>
            </a:r>
            <a:endParaRPr lang="en-GB" sz="1200" dirty="0">
              <a:solidFill>
                <a:schemeClr val="tx1">
                  <a:lumMod val="50000"/>
                </a:schemeClr>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13" name="Rounded Rectangle 12"/>
          <p:cNvSpPr/>
          <p:nvPr/>
        </p:nvSpPr>
        <p:spPr>
          <a:xfrm>
            <a:off x="238151" y="835165"/>
            <a:ext cx="2317550" cy="448071"/>
          </a:xfrm>
          <a:prstGeom prst="roundRect">
            <a:avLst>
              <a:gd name="adj" fmla="val 24305"/>
            </a:avLst>
          </a:prstGeom>
          <a:solidFill>
            <a:schemeClr val="bg1"/>
          </a:solidFill>
          <a:ln>
            <a:solidFill>
              <a:srgbClr val="14656F"/>
            </a:solidFill>
          </a:ln>
          <a:effectLst>
            <a:glow rad="101600">
              <a:srgbClr val="14656F">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14656F"/>
                </a:solidFill>
              </a:rPr>
              <a:t>April ‘23 to March ‘24</a:t>
            </a:r>
          </a:p>
        </p:txBody>
      </p:sp>
      <p:sp>
        <p:nvSpPr>
          <p:cNvPr id="14" name="Rounded Rectangle 13"/>
          <p:cNvSpPr/>
          <p:nvPr/>
        </p:nvSpPr>
        <p:spPr>
          <a:xfrm>
            <a:off x="2809193" y="838016"/>
            <a:ext cx="1836204" cy="448071"/>
          </a:xfrm>
          <a:prstGeom prst="roundRect">
            <a:avLst>
              <a:gd name="adj" fmla="val 24305"/>
            </a:avLst>
          </a:prstGeom>
          <a:solidFill>
            <a:schemeClr val="bg1"/>
          </a:solidFill>
          <a:ln>
            <a:solidFill>
              <a:srgbClr val="14656F"/>
            </a:solidFill>
          </a:ln>
          <a:effectLst>
            <a:glow rad="101600">
              <a:srgbClr val="14656F">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14656F"/>
                </a:solidFill>
              </a:rPr>
              <a:t>£83,000</a:t>
            </a:r>
          </a:p>
        </p:txBody>
      </p:sp>
      <p:sp>
        <p:nvSpPr>
          <p:cNvPr id="15" name="Rounded Rectangle 14"/>
          <p:cNvSpPr/>
          <p:nvPr/>
        </p:nvSpPr>
        <p:spPr>
          <a:xfrm>
            <a:off x="5051550" y="838015"/>
            <a:ext cx="2124236" cy="448071"/>
          </a:xfrm>
          <a:prstGeom prst="roundRect">
            <a:avLst>
              <a:gd name="adj" fmla="val 24305"/>
            </a:avLst>
          </a:prstGeom>
          <a:solidFill>
            <a:schemeClr val="bg1"/>
          </a:solidFill>
          <a:ln>
            <a:solidFill>
              <a:srgbClr val="14656F"/>
            </a:solidFill>
          </a:ln>
          <a:effectLst>
            <a:glow rad="101600">
              <a:srgbClr val="14656F">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14656F"/>
                </a:solidFill>
              </a:rPr>
              <a:t>Highland Council</a:t>
            </a:r>
          </a:p>
        </p:txBody>
      </p:sp>
      <p:sp>
        <p:nvSpPr>
          <p:cNvPr id="16" name="Rectangle 15"/>
          <p:cNvSpPr/>
          <p:nvPr/>
        </p:nvSpPr>
        <p:spPr>
          <a:xfrm>
            <a:off x="-3862" y="4869236"/>
            <a:ext cx="7563537" cy="1470948"/>
          </a:xfrm>
          <a:prstGeom prst="rect">
            <a:avLst/>
          </a:prstGeom>
          <a:solidFill>
            <a:srgbClr val="4C92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0"/>
              </a:spcAft>
            </a:pPr>
            <a:r>
              <a:rPr lang="en-GB" sz="1600" b="1" dirty="0">
                <a:solidFill>
                  <a:schemeClr val="bg1"/>
                </a:solidFill>
                <a:latin typeface="Arial" panose="020B0604020202020204" pitchFamily="34" charset="0"/>
                <a:ea typeface="Arial" panose="020B0604020202020204" pitchFamily="34" charset="0"/>
                <a:cs typeface="Times New Roman" panose="02020603050405020304" pitchFamily="18" charset="0"/>
              </a:rPr>
              <a:t>Overview: </a:t>
            </a:r>
          </a:p>
          <a:p>
            <a:pPr>
              <a:spcAft>
                <a:spcPts val="0"/>
              </a:spcAft>
            </a:pPr>
            <a:r>
              <a:rPr lang="en-GB" sz="1600" dirty="0">
                <a:solidFill>
                  <a:schemeClr val="bg1"/>
                </a:solidFill>
                <a:latin typeface="Arial" panose="020B0604020202020204" pitchFamily="34" charset="0"/>
                <a:ea typeface="Arial" panose="020B0604020202020204" pitchFamily="34" charset="0"/>
                <a:cs typeface="Times New Roman" panose="02020603050405020304" pitchFamily="18" charset="0"/>
              </a:rPr>
              <a:t>{insert shorter summary for final update}</a:t>
            </a:r>
            <a:endParaRPr lang="en-GB" sz="1600" dirty="0">
              <a:solidFill>
                <a:schemeClr val="bg1"/>
              </a:solidFill>
            </a:endParaRPr>
          </a:p>
        </p:txBody>
      </p:sp>
      <p:sp>
        <p:nvSpPr>
          <p:cNvPr id="18" name="Rectangle 17"/>
          <p:cNvSpPr/>
          <p:nvPr/>
        </p:nvSpPr>
        <p:spPr>
          <a:xfrm>
            <a:off x="0" y="6340184"/>
            <a:ext cx="4211885" cy="3651507"/>
          </a:xfrm>
          <a:prstGeom prst="rect">
            <a:avLst/>
          </a:prstGeom>
          <a:solidFill>
            <a:srgbClr val="C1DF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b="1" dirty="0">
                <a:solidFill>
                  <a:srgbClr val="14656F"/>
                </a:solidFill>
                <a:latin typeface="Arial" panose="020B0604020202020204" pitchFamily="34" charset="0"/>
                <a:cs typeface="Arial" panose="020B0604020202020204" pitchFamily="34" charset="0"/>
              </a:rPr>
              <a:t>We learnt: </a:t>
            </a:r>
          </a:p>
          <a:p>
            <a:r>
              <a:rPr lang="en-GB" sz="1600" dirty="0">
                <a:solidFill>
                  <a:srgbClr val="14656F"/>
                </a:solidFill>
                <a:latin typeface="Arial" panose="020B0604020202020204" pitchFamily="34" charset="0"/>
                <a:cs typeface="Arial" panose="020B0604020202020204" pitchFamily="34" charset="0"/>
              </a:rPr>
              <a:t>{insert 3 -5 key learning points / outcome that you have secured} </a:t>
            </a:r>
          </a:p>
        </p:txBody>
      </p:sp>
      <p:sp>
        <p:nvSpPr>
          <p:cNvPr id="20" name="Rectangle 19"/>
          <p:cNvSpPr/>
          <p:nvPr/>
        </p:nvSpPr>
        <p:spPr>
          <a:xfrm>
            <a:off x="4859958" y="6340184"/>
            <a:ext cx="2695856" cy="461665"/>
          </a:xfrm>
          <a:prstGeom prst="rect">
            <a:avLst/>
          </a:prstGeom>
          <a:solidFill>
            <a:schemeClr val="bg1">
              <a:alpha val="59000"/>
            </a:schemeClr>
          </a:solidFill>
        </p:spPr>
        <p:txBody>
          <a:bodyPr wrap="square">
            <a:spAutoFit/>
          </a:bodyPr>
          <a:lstStyle/>
          <a:p>
            <a:pPr algn="r">
              <a:spcAft>
                <a:spcPts val="0"/>
              </a:spcAft>
            </a:pPr>
            <a:r>
              <a:rPr lang="en-US" sz="1200" dirty="0">
                <a:solidFill>
                  <a:schemeClr val="tx1">
                    <a:lumMod val="50000"/>
                  </a:schemeClr>
                </a:solidFill>
                <a:latin typeface="Arial" panose="020B0604020202020204" pitchFamily="34" charset="0"/>
                <a:ea typeface="Arial" panose="020B0604020202020204" pitchFamily="34" charset="0"/>
                <a:cs typeface="Times New Roman" panose="02020603050405020304" pitchFamily="18" charset="0"/>
              </a:rPr>
              <a:t>Community Groups are investing in their dunes to help stop flooding</a:t>
            </a:r>
            <a:endParaRPr lang="en-GB" sz="1200" dirty="0">
              <a:solidFill>
                <a:schemeClr val="tx1">
                  <a:lumMod val="50000"/>
                </a:schemeClr>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19" name="Rectangle 18"/>
          <p:cNvSpPr/>
          <p:nvPr/>
        </p:nvSpPr>
        <p:spPr>
          <a:xfrm>
            <a:off x="3862" y="9991691"/>
            <a:ext cx="4211885" cy="467338"/>
          </a:xfrm>
          <a:prstGeom prst="rect">
            <a:avLst/>
          </a:prstGeom>
          <a:solidFill>
            <a:srgbClr val="4C92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rgbClr val="14656F"/>
                </a:solidFill>
                <a:latin typeface="Arial" panose="020B0604020202020204" pitchFamily="34" charset="0"/>
                <a:cs typeface="Arial" panose="020B0604020202020204" pitchFamily="34" charset="0"/>
              </a:rPr>
              <a:t>#adapt       #community       #EO</a:t>
            </a:r>
          </a:p>
        </p:txBody>
      </p:sp>
      <p:pic>
        <p:nvPicPr>
          <p:cNvPr id="22" name="Picture 2" descr="Council logo | Council logo colou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5051550" y="9902661"/>
            <a:ext cx="864096" cy="43588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4261568" y="9782738"/>
            <a:ext cx="657472" cy="675736"/>
          </a:xfrm>
          <a:prstGeom prst="rect">
            <a:avLst/>
          </a:prstGeom>
        </p:spPr>
      </p:pic>
      <p:pic>
        <p:nvPicPr>
          <p:cNvPr id="24" name="Picture 23"/>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6104880" y="9886251"/>
            <a:ext cx="1336719" cy="383193"/>
          </a:xfrm>
          <a:prstGeom prst="rect">
            <a:avLst/>
          </a:prstGeom>
        </p:spPr>
      </p:pic>
      <p:sp>
        <p:nvSpPr>
          <p:cNvPr id="26" name="TextBox 25"/>
          <p:cNvSpPr txBox="1"/>
          <p:nvPr/>
        </p:nvSpPr>
        <p:spPr>
          <a:xfrm>
            <a:off x="6332564" y="10269444"/>
            <a:ext cx="1160254" cy="276999"/>
          </a:xfrm>
          <a:prstGeom prst="rect">
            <a:avLst/>
          </a:prstGeom>
          <a:noFill/>
        </p:spPr>
        <p:txBody>
          <a:bodyPr wrap="none" rtlCol="0">
            <a:spAutoFit/>
          </a:bodyPr>
          <a:lstStyle/>
          <a:p>
            <a:pPr algn="r"/>
            <a:r>
              <a:rPr lang="en-GB" sz="1200" dirty="0">
                <a:solidFill>
                  <a:srgbClr val="14656F"/>
                </a:solidFill>
              </a:rPr>
              <a:t>#1. March 2024</a:t>
            </a:r>
          </a:p>
        </p:txBody>
      </p:sp>
      <p:sp>
        <p:nvSpPr>
          <p:cNvPr id="2" name="TextBox 1"/>
          <p:cNvSpPr txBox="1"/>
          <p:nvPr/>
        </p:nvSpPr>
        <p:spPr>
          <a:xfrm rot="19685316" flipH="1">
            <a:off x="2791403" y="3194380"/>
            <a:ext cx="2114521" cy="369332"/>
          </a:xfrm>
          <a:prstGeom prst="rect">
            <a:avLst/>
          </a:prstGeom>
          <a:solidFill>
            <a:schemeClr val="bg1"/>
          </a:solidFill>
          <a:ln>
            <a:solidFill>
              <a:srgbClr val="FF0000"/>
            </a:solidFill>
          </a:ln>
        </p:spPr>
        <p:txBody>
          <a:bodyPr wrap="square" rtlCol="0">
            <a:spAutoFit/>
          </a:bodyPr>
          <a:lstStyle/>
          <a:p>
            <a:pPr algn="ctr"/>
            <a:r>
              <a:rPr lang="en-GB" dirty="0">
                <a:solidFill>
                  <a:srgbClr val="FF0000"/>
                </a:solidFill>
              </a:rPr>
              <a:t>Could be a 2 pager?</a:t>
            </a:r>
          </a:p>
        </p:txBody>
      </p:sp>
    </p:spTree>
    <p:extLst>
      <p:ext uri="{BB962C8B-B14F-4D97-AF65-F5344CB8AC3E}">
        <p14:creationId xmlns:p14="http://schemas.microsoft.com/office/powerpoint/2010/main" val="131715543"/>
      </p:ext>
    </p:extLst>
  </p:cSld>
  <p:clrMapOvr>
    <a:masterClrMapping/>
  </p:clrMapOvr>
</p:sld>
</file>

<file path=ppt/theme/theme1.xml><?xml version="1.0" encoding="utf-8"?>
<a:theme xmlns:a="http://schemas.openxmlformats.org/drawingml/2006/main" name="NatureScot - grey - widescreen">
  <a:themeElements>
    <a:clrScheme name="NatureScot">
      <a:dk1>
        <a:srgbClr val="50534C"/>
      </a:dk1>
      <a:lt1>
        <a:sysClr val="window" lastClr="FFFFFF"/>
      </a:lt1>
      <a:dk2>
        <a:srgbClr val="254749"/>
      </a:dk2>
      <a:lt2>
        <a:srgbClr val="8D8F8F"/>
      </a:lt2>
      <a:accent1>
        <a:srgbClr val="5E8BBF"/>
      </a:accent1>
      <a:accent2>
        <a:srgbClr val="85BE00"/>
      </a:accent2>
      <a:accent3>
        <a:srgbClr val="482B74"/>
      </a:accent3>
      <a:accent4>
        <a:srgbClr val="BF2E48"/>
      </a:accent4>
      <a:accent5>
        <a:srgbClr val="CF4527"/>
      </a:accent5>
      <a:accent6>
        <a:srgbClr val="C0BA00"/>
      </a:accent6>
      <a:hlink>
        <a:srgbClr val="282926"/>
      </a:hlink>
      <a:folHlink>
        <a:srgbClr val="417493"/>
      </a:folHlink>
    </a:clrScheme>
    <a:fontScheme name="NatureScot - Word">
      <a:majorFont>
        <a:latin typeface="Calibri"/>
        <a:ea typeface=""/>
        <a:cs typeface=""/>
      </a:majorFont>
      <a:minorFont>
        <a:latin typeface="Calibri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ank.potm" id="{19F908A2-B524-4C9D-9D29-9FB59E1FD67A}" vid="{BB6275AC-8ED7-4044-B4AA-0FFE379C8B12}"/>
    </a:ext>
  </a:extLst>
</a:theme>
</file>

<file path=ppt/theme/theme2.xml><?xml version="1.0" encoding="utf-8"?>
<a:theme xmlns:a="http://schemas.openxmlformats.org/drawingml/2006/main" name="Office Theme">
  <a:themeElements>
    <a:clrScheme name="NatureScot">
      <a:dk1>
        <a:srgbClr val="50534C"/>
      </a:dk1>
      <a:lt1>
        <a:sysClr val="window" lastClr="FFFFFF"/>
      </a:lt1>
      <a:dk2>
        <a:srgbClr val="254749"/>
      </a:dk2>
      <a:lt2>
        <a:srgbClr val="8D8F8F"/>
      </a:lt2>
      <a:accent1>
        <a:srgbClr val="5E8BBF"/>
      </a:accent1>
      <a:accent2>
        <a:srgbClr val="85BE00"/>
      </a:accent2>
      <a:accent3>
        <a:srgbClr val="482B74"/>
      </a:accent3>
      <a:accent4>
        <a:srgbClr val="BF2E48"/>
      </a:accent4>
      <a:accent5>
        <a:srgbClr val="CF4527"/>
      </a:accent5>
      <a:accent6>
        <a:srgbClr val="C0BA00"/>
      </a:accent6>
      <a:hlink>
        <a:srgbClr val="282926"/>
      </a:hlink>
      <a:folHlink>
        <a:srgbClr val="417493"/>
      </a:folHlink>
    </a:clrScheme>
    <a:fontScheme name="NatureScot - Word">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NatureScot">
      <a:dk1>
        <a:srgbClr val="50534C"/>
      </a:dk1>
      <a:lt1>
        <a:sysClr val="window" lastClr="FFFFFF"/>
      </a:lt1>
      <a:dk2>
        <a:srgbClr val="254749"/>
      </a:dk2>
      <a:lt2>
        <a:srgbClr val="8D8F8F"/>
      </a:lt2>
      <a:accent1>
        <a:srgbClr val="5E8BBF"/>
      </a:accent1>
      <a:accent2>
        <a:srgbClr val="85BE00"/>
      </a:accent2>
      <a:accent3>
        <a:srgbClr val="482B74"/>
      </a:accent3>
      <a:accent4>
        <a:srgbClr val="BF2E48"/>
      </a:accent4>
      <a:accent5>
        <a:srgbClr val="CF4527"/>
      </a:accent5>
      <a:accent6>
        <a:srgbClr val="C0BA00"/>
      </a:accent6>
      <a:hlink>
        <a:srgbClr val="282926"/>
      </a:hlink>
      <a:folHlink>
        <a:srgbClr val="417493"/>
      </a:folHlink>
    </a:clrScheme>
    <a:fontScheme name="NatureScot - Word">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1bdfd33-b0c0-4c28-b934-44a53f6fd4df" xsi:nil="true"/>
    <lcf76f155ced4ddcb4097134ff3c332f xmlns="004c583f-e1cc-40ba-b64c-6c399d38f14b">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533811B90BFC2428C245BC2E0006261" ma:contentTypeVersion="15" ma:contentTypeDescription="Create a new document." ma:contentTypeScope="" ma:versionID="d0173c72a5a1d6d7745bf000aab5c03f">
  <xsd:schema xmlns:xsd="http://www.w3.org/2001/XMLSchema" xmlns:xs="http://www.w3.org/2001/XMLSchema" xmlns:p="http://schemas.microsoft.com/office/2006/metadata/properties" xmlns:ns2="004c583f-e1cc-40ba-b64c-6c399d38f14b" xmlns:ns3="01bdfd33-b0c0-4c28-b934-44a53f6fd4df" targetNamespace="http://schemas.microsoft.com/office/2006/metadata/properties" ma:root="true" ma:fieldsID="01a04c2837366e6d2f792ade984c1ff4" ns2:_="" ns3:_="">
    <xsd:import namespace="004c583f-e1cc-40ba-b64c-6c399d38f14b"/>
    <xsd:import namespace="01bdfd33-b0c0-4c28-b934-44a53f6fd4d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04c583f-e1cc-40ba-b64c-6c399d38f1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d311631b-3748-4e62-9f0c-01718a26183d" ma:termSetId="09814cd3-568e-fe90-9814-8d621ff8fb84" ma:anchorId="fba54fb3-c3e1-fe81-a776-ca4b69148c4d" ma:open="true" ma:isKeyword="false">
      <xsd:complexType>
        <xsd:sequence>
          <xsd:element ref="pc:Terms" minOccurs="0" maxOccurs="1"/>
        </xsd:sequence>
      </xsd:complex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1bdfd33-b0c0-4c28-b934-44a53f6fd4df"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19" nillable="true" ma:displayName="Taxonomy Catch All Column" ma:hidden="true" ma:list="{00296ce3-35f5-4c76-adc4-cbd90b620f42}" ma:internalName="TaxCatchAll" ma:showField="CatchAllData" ma:web="01bdfd33-b0c0-4c28-b934-44a53f6fd4d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5820342-0B67-4A36-8F74-BB6581A231F1}">
  <ds:schemaRefs>
    <ds:schemaRef ds:uri="http://purl.org/dc/elements/1.1/"/>
    <ds:schemaRef ds:uri="http://www.w3.org/XML/1998/namespace"/>
    <ds:schemaRef ds:uri="http://purl.org/dc/dcmitype/"/>
    <ds:schemaRef ds:uri="01bdfd33-b0c0-4c28-b934-44a53f6fd4df"/>
    <ds:schemaRef ds:uri="http://schemas.openxmlformats.org/package/2006/metadata/core-properties"/>
    <ds:schemaRef ds:uri="http://schemas.microsoft.com/office/2006/documentManagement/types"/>
    <ds:schemaRef ds:uri="http://schemas.microsoft.com/office/infopath/2007/PartnerControls"/>
    <ds:schemaRef ds:uri="http://schemas.microsoft.com/office/2006/metadata/properties"/>
    <ds:schemaRef ds:uri="004c583f-e1cc-40ba-b64c-6c399d38f14b"/>
    <ds:schemaRef ds:uri="http://purl.org/dc/terms/"/>
  </ds:schemaRefs>
</ds:datastoreItem>
</file>

<file path=customXml/itemProps2.xml><?xml version="1.0" encoding="utf-8"?>
<ds:datastoreItem xmlns:ds="http://schemas.openxmlformats.org/officeDocument/2006/customXml" ds:itemID="{4BCF0805-F049-499D-B5F9-78FFD7D1FA1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04c583f-e1cc-40ba-b64c-6c399d38f14b"/>
    <ds:schemaRef ds:uri="01bdfd33-b0c0-4c28-b934-44a53f6fd4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9A750AF-CAD8-41F7-830A-FD8B329B200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70</TotalTime>
  <Words>400</Words>
  <Application>Microsoft Office PowerPoint</Application>
  <PresentationFormat>Custom</PresentationFormat>
  <Paragraphs>42</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NatureScot - grey - widescreen</vt:lpstr>
      <vt:lpstr>PowerPoint Presentation</vt:lpstr>
      <vt:lpstr>PowerPoint Presentation</vt:lpstr>
      <vt:lpstr>PowerPoint Presentation</vt:lpstr>
    </vt:vector>
  </TitlesOfParts>
  <Company>Scottish Natural Heritage</Company>
  <LinksUpToDate>false</LinksUpToDate>
  <SharedDoc>false</SharedDoc>
  <HyperlinkBase>www.jonodesign.co.uk</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Created for NatureScot by JONO Design</dc:subject>
  <dc:creator>Alistair Rennie</dc:creator>
  <cp:lastModifiedBy>Alistair Rennie</cp:lastModifiedBy>
  <cp:revision>17</cp:revision>
  <dcterms:created xsi:type="dcterms:W3CDTF">2023-03-02T14:55:34Z</dcterms:created>
  <dcterms:modified xsi:type="dcterms:W3CDTF">2024-04-05T11:08:33Z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0x0101007533811B90BFC2428C245BC2E0006261</vt:lpwstr>
  </property>
</Properties>
</file>